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0" r:id="rId2"/>
    <p:sldMasterId id="2147483736" r:id="rId3"/>
  </p:sldMasterIdLst>
  <p:notesMasterIdLst>
    <p:notesMasterId r:id="rId57"/>
  </p:notesMasterIdLst>
  <p:sldIdLst>
    <p:sldId id="265" r:id="rId4"/>
    <p:sldId id="270" r:id="rId5"/>
    <p:sldId id="271" r:id="rId6"/>
    <p:sldId id="267" r:id="rId7"/>
    <p:sldId id="300" r:id="rId8"/>
    <p:sldId id="275" r:id="rId9"/>
    <p:sldId id="279" r:id="rId10"/>
    <p:sldId id="280" r:id="rId11"/>
    <p:sldId id="281" r:id="rId12"/>
    <p:sldId id="282" r:id="rId13"/>
    <p:sldId id="283" r:id="rId14"/>
    <p:sldId id="269" r:id="rId15"/>
    <p:sldId id="290" r:id="rId16"/>
    <p:sldId id="264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12" r:id="rId42"/>
    <p:sldId id="313" r:id="rId43"/>
    <p:sldId id="284" r:id="rId44"/>
    <p:sldId id="285" r:id="rId45"/>
    <p:sldId id="286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26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B19E6-4D97-496C-B368-9EA6AD8421E7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7B390-F4C3-4476-B452-F2B0E3F85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2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8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748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3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7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01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61AAC01-B982-484E-8690-26957A0E0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F7AA400-6FAC-49A7-BBE1-063BAF78A3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2576856" y="0"/>
            <a:ext cx="9615144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6B6792-3A4B-447B-8170-ACA7274E60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9221" y="-4763"/>
            <a:ext cx="6922779" cy="6862762"/>
          </a:xfrm>
          <a:custGeom>
            <a:avLst/>
            <a:gdLst>
              <a:gd name="connsiteX0" fmla="*/ 0 w 6924675"/>
              <a:gd name="connsiteY0" fmla="*/ 0 h 6858000"/>
              <a:gd name="connsiteX1" fmla="*/ 6924675 w 6924675"/>
              <a:gd name="connsiteY1" fmla="*/ 0 h 6858000"/>
              <a:gd name="connsiteX2" fmla="*/ 6924675 w 6924675"/>
              <a:gd name="connsiteY2" fmla="*/ 6858000 h 6858000"/>
              <a:gd name="connsiteX3" fmla="*/ 0 w 6924675"/>
              <a:gd name="connsiteY3" fmla="*/ 6858000 h 6858000"/>
              <a:gd name="connsiteX4" fmla="*/ 0 w 6924675"/>
              <a:gd name="connsiteY4" fmla="*/ 0 h 6858000"/>
              <a:gd name="connsiteX0" fmla="*/ 2867 w 6927542"/>
              <a:gd name="connsiteY0" fmla="*/ 0 h 6858000"/>
              <a:gd name="connsiteX1" fmla="*/ 6927542 w 6927542"/>
              <a:gd name="connsiteY1" fmla="*/ 0 h 6858000"/>
              <a:gd name="connsiteX2" fmla="*/ 6927542 w 6927542"/>
              <a:gd name="connsiteY2" fmla="*/ 6858000 h 6858000"/>
              <a:gd name="connsiteX3" fmla="*/ 2867 w 6927542"/>
              <a:gd name="connsiteY3" fmla="*/ 6858000 h 6858000"/>
              <a:gd name="connsiteX4" fmla="*/ 0 w 6927542"/>
              <a:gd name="connsiteY4" fmla="*/ 4714043 h 6858000"/>
              <a:gd name="connsiteX5" fmla="*/ 2867 w 6927542"/>
              <a:gd name="connsiteY5" fmla="*/ 0 h 6858000"/>
              <a:gd name="connsiteX0" fmla="*/ 2867 w 6927542"/>
              <a:gd name="connsiteY0" fmla="*/ 0 h 6858000"/>
              <a:gd name="connsiteX1" fmla="*/ 6927542 w 6927542"/>
              <a:gd name="connsiteY1" fmla="*/ 0 h 6858000"/>
              <a:gd name="connsiteX2" fmla="*/ 6927542 w 6927542"/>
              <a:gd name="connsiteY2" fmla="*/ 6858000 h 6858000"/>
              <a:gd name="connsiteX3" fmla="*/ 2314267 w 6927542"/>
              <a:gd name="connsiteY3" fmla="*/ 6858000 h 6858000"/>
              <a:gd name="connsiteX4" fmla="*/ 2867 w 6927542"/>
              <a:gd name="connsiteY4" fmla="*/ 6858000 h 6858000"/>
              <a:gd name="connsiteX5" fmla="*/ 0 w 6927542"/>
              <a:gd name="connsiteY5" fmla="*/ 4714043 h 6858000"/>
              <a:gd name="connsiteX6" fmla="*/ 2867 w 6927542"/>
              <a:gd name="connsiteY6" fmla="*/ 0 h 6858000"/>
              <a:gd name="connsiteX0" fmla="*/ 2867 w 6927542"/>
              <a:gd name="connsiteY0" fmla="*/ 0 h 6858000"/>
              <a:gd name="connsiteX1" fmla="*/ 6927542 w 6927542"/>
              <a:gd name="connsiteY1" fmla="*/ 0 h 6858000"/>
              <a:gd name="connsiteX2" fmla="*/ 6927542 w 6927542"/>
              <a:gd name="connsiteY2" fmla="*/ 6858000 h 6858000"/>
              <a:gd name="connsiteX3" fmla="*/ 2314267 w 6927542"/>
              <a:gd name="connsiteY3" fmla="*/ 6858000 h 6858000"/>
              <a:gd name="connsiteX4" fmla="*/ 0 w 6927542"/>
              <a:gd name="connsiteY4" fmla="*/ 4714043 h 6858000"/>
              <a:gd name="connsiteX5" fmla="*/ 2867 w 6927542"/>
              <a:gd name="connsiteY5" fmla="*/ 0 h 6858000"/>
              <a:gd name="connsiteX0" fmla="*/ 2867 w 6927542"/>
              <a:gd name="connsiteY0" fmla="*/ 4763 h 6862763"/>
              <a:gd name="connsiteX1" fmla="*/ 86211 w 6927542"/>
              <a:gd name="connsiteY1" fmla="*/ 0 h 6862763"/>
              <a:gd name="connsiteX2" fmla="*/ 6927542 w 6927542"/>
              <a:gd name="connsiteY2" fmla="*/ 4763 h 6862763"/>
              <a:gd name="connsiteX3" fmla="*/ 6927542 w 6927542"/>
              <a:gd name="connsiteY3" fmla="*/ 6862763 h 6862763"/>
              <a:gd name="connsiteX4" fmla="*/ 2314267 w 6927542"/>
              <a:gd name="connsiteY4" fmla="*/ 6862763 h 6862763"/>
              <a:gd name="connsiteX5" fmla="*/ 0 w 6927542"/>
              <a:gd name="connsiteY5" fmla="*/ 4718806 h 6862763"/>
              <a:gd name="connsiteX6" fmla="*/ 2867 w 6927542"/>
              <a:gd name="connsiteY6" fmla="*/ 4763 h 6862763"/>
              <a:gd name="connsiteX0" fmla="*/ 2867 w 6927542"/>
              <a:gd name="connsiteY0" fmla="*/ 2381 h 6860381"/>
              <a:gd name="connsiteX1" fmla="*/ 81449 w 6927542"/>
              <a:gd name="connsiteY1" fmla="*/ 0 h 6860381"/>
              <a:gd name="connsiteX2" fmla="*/ 6927542 w 6927542"/>
              <a:gd name="connsiteY2" fmla="*/ 2381 h 6860381"/>
              <a:gd name="connsiteX3" fmla="*/ 6927542 w 6927542"/>
              <a:gd name="connsiteY3" fmla="*/ 6860381 h 6860381"/>
              <a:gd name="connsiteX4" fmla="*/ 2314267 w 6927542"/>
              <a:gd name="connsiteY4" fmla="*/ 6860381 h 6860381"/>
              <a:gd name="connsiteX5" fmla="*/ 0 w 6927542"/>
              <a:gd name="connsiteY5" fmla="*/ 4716424 h 6860381"/>
              <a:gd name="connsiteX6" fmla="*/ 2867 w 6927542"/>
              <a:gd name="connsiteY6" fmla="*/ 2381 h 6860381"/>
              <a:gd name="connsiteX0" fmla="*/ 553475 w 7481017"/>
              <a:gd name="connsiteY0" fmla="*/ 4716424 h 6860381"/>
              <a:gd name="connsiteX1" fmla="*/ 634924 w 7481017"/>
              <a:gd name="connsiteY1" fmla="*/ 0 h 6860381"/>
              <a:gd name="connsiteX2" fmla="*/ 7481017 w 7481017"/>
              <a:gd name="connsiteY2" fmla="*/ 2381 h 6860381"/>
              <a:gd name="connsiteX3" fmla="*/ 7481017 w 7481017"/>
              <a:gd name="connsiteY3" fmla="*/ 6860381 h 6860381"/>
              <a:gd name="connsiteX4" fmla="*/ 2867742 w 7481017"/>
              <a:gd name="connsiteY4" fmla="*/ 6860381 h 6860381"/>
              <a:gd name="connsiteX5" fmla="*/ 553475 w 7481017"/>
              <a:gd name="connsiteY5" fmla="*/ 4716424 h 6860381"/>
              <a:gd name="connsiteX0" fmla="*/ 146147 w 7073689"/>
              <a:gd name="connsiteY0" fmla="*/ 4716424 h 6860381"/>
              <a:gd name="connsiteX1" fmla="*/ 227596 w 7073689"/>
              <a:gd name="connsiteY1" fmla="*/ 0 h 6860381"/>
              <a:gd name="connsiteX2" fmla="*/ 7073689 w 7073689"/>
              <a:gd name="connsiteY2" fmla="*/ 2381 h 6860381"/>
              <a:gd name="connsiteX3" fmla="*/ 7073689 w 7073689"/>
              <a:gd name="connsiteY3" fmla="*/ 6860381 h 6860381"/>
              <a:gd name="connsiteX4" fmla="*/ 2460414 w 7073689"/>
              <a:gd name="connsiteY4" fmla="*/ 6860381 h 6860381"/>
              <a:gd name="connsiteX5" fmla="*/ 146147 w 7073689"/>
              <a:gd name="connsiteY5" fmla="*/ 4716424 h 6860381"/>
              <a:gd name="connsiteX0" fmla="*/ 143764 w 7071306"/>
              <a:gd name="connsiteY0" fmla="*/ 4718805 h 6862762"/>
              <a:gd name="connsiteX1" fmla="*/ 237120 w 7071306"/>
              <a:gd name="connsiteY1" fmla="*/ 0 h 6862762"/>
              <a:gd name="connsiteX2" fmla="*/ 7071306 w 7071306"/>
              <a:gd name="connsiteY2" fmla="*/ 4762 h 6862762"/>
              <a:gd name="connsiteX3" fmla="*/ 7071306 w 7071306"/>
              <a:gd name="connsiteY3" fmla="*/ 6862762 h 6862762"/>
              <a:gd name="connsiteX4" fmla="*/ 2458031 w 7071306"/>
              <a:gd name="connsiteY4" fmla="*/ 6862762 h 6862762"/>
              <a:gd name="connsiteX5" fmla="*/ 143764 w 7071306"/>
              <a:gd name="connsiteY5" fmla="*/ 4718805 h 6862762"/>
              <a:gd name="connsiteX0" fmla="*/ 0 w 6927542"/>
              <a:gd name="connsiteY0" fmla="*/ 4718805 h 6862762"/>
              <a:gd name="connsiteX1" fmla="*/ 93356 w 6927542"/>
              <a:gd name="connsiteY1" fmla="*/ 0 h 6862762"/>
              <a:gd name="connsiteX2" fmla="*/ 6927542 w 6927542"/>
              <a:gd name="connsiteY2" fmla="*/ 4762 h 6862762"/>
              <a:gd name="connsiteX3" fmla="*/ 6927542 w 6927542"/>
              <a:gd name="connsiteY3" fmla="*/ 6862762 h 6862762"/>
              <a:gd name="connsiteX4" fmla="*/ 2314267 w 6927542"/>
              <a:gd name="connsiteY4" fmla="*/ 6862762 h 6862762"/>
              <a:gd name="connsiteX5" fmla="*/ 0 w 6927542"/>
              <a:gd name="connsiteY5" fmla="*/ 4718805 h 6862762"/>
              <a:gd name="connsiteX0" fmla="*/ 0 w 6922779"/>
              <a:gd name="connsiteY0" fmla="*/ 4711661 h 6862762"/>
              <a:gd name="connsiteX1" fmla="*/ 88593 w 6922779"/>
              <a:gd name="connsiteY1" fmla="*/ 0 h 6862762"/>
              <a:gd name="connsiteX2" fmla="*/ 6922779 w 6922779"/>
              <a:gd name="connsiteY2" fmla="*/ 4762 h 6862762"/>
              <a:gd name="connsiteX3" fmla="*/ 6922779 w 6922779"/>
              <a:gd name="connsiteY3" fmla="*/ 6862762 h 6862762"/>
              <a:gd name="connsiteX4" fmla="*/ 2309504 w 6922779"/>
              <a:gd name="connsiteY4" fmla="*/ 6862762 h 6862762"/>
              <a:gd name="connsiteX5" fmla="*/ 0 w 6922779"/>
              <a:gd name="connsiteY5" fmla="*/ 4711661 h 6862762"/>
              <a:gd name="connsiteX0" fmla="*/ 0 w 6922779"/>
              <a:gd name="connsiteY0" fmla="*/ 4711661 h 6862762"/>
              <a:gd name="connsiteX1" fmla="*/ 88593 w 6922779"/>
              <a:gd name="connsiteY1" fmla="*/ 0 h 6862762"/>
              <a:gd name="connsiteX2" fmla="*/ 6922779 w 6922779"/>
              <a:gd name="connsiteY2" fmla="*/ 4762 h 6862762"/>
              <a:gd name="connsiteX3" fmla="*/ 6922779 w 6922779"/>
              <a:gd name="connsiteY3" fmla="*/ 6862762 h 6862762"/>
              <a:gd name="connsiteX4" fmla="*/ 2309504 w 6922779"/>
              <a:gd name="connsiteY4" fmla="*/ 6862762 h 6862762"/>
              <a:gd name="connsiteX5" fmla="*/ 0 w 6922779"/>
              <a:gd name="connsiteY5" fmla="*/ 4711661 h 6862762"/>
              <a:gd name="connsiteX0" fmla="*/ 0 w 6922779"/>
              <a:gd name="connsiteY0" fmla="*/ 4711661 h 6862762"/>
              <a:gd name="connsiteX1" fmla="*/ 88593 w 6922779"/>
              <a:gd name="connsiteY1" fmla="*/ 0 h 6862762"/>
              <a:gd name="connsiteX2" fmla="*/ 6922779 w 6922779"/>
              <a:gd name="connsiteY2" fmla="*/ 4762 h 6862762"/>
              <a:gd name="connsiteX3" fmla="*/ 6922779 w 6922779"/>
              <a:gd name="connsiteY3" fmla="*/ 6862762 h 6862762"/>
              <a:gd name="connsiteX4" fmla="*/ 2316648 w 6922779"/>
              <a:gd name="connsiteY4" fmla="*/ 6860381 h 6862762"/>
              <a:gd name="connsiteX5" fmla="*/ 0 w 6922779"/>
              <a:gd name="connsiteY5" fmla="*/ 4711661 h 686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2779" h="6862762">
                <a:moveTo>
                  <a:pt x="0" y="4711661"/>
                </a:moveTo>
                <a:cubicBezTo>
                  <a:pt x="1719" y="4606488"/>
                  <a:pt x="91291" y="61774"/>
                  <a:pt x="88593" y="0"/>
                </a:cubicBezTo>
                <a:lnTo>
                  <a:pt x="6922779" y="4762"/>
                </a:lnTo>
                <a:lnTo>
                  <a:pt x="6922779" y="6862762"/>
                </a:lnTo>
                <a:lnTo>
                  <a:pt x="2316648" y="6860381"/>
                </a:lnTo>
                <a:lnTo>
                  <a:pt x="0" y="471166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040FEA8-B441-4A0F-8208-D6A7D2A27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B8B0C8DA-22C4-479C-AD5C-3325881E55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58545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61AAC01-B982-484E-8690-26957A0E0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928CA79-BE87-470F-8FDF-2C9B8DE19C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4370584" y="0"/>
            <a:ext cx="7821416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7DD461-89A9-4FC9-A75B-2E49E03E84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4676" y="619125"/>
            <a:ext cx="7807324" cy="6238875"/>
          </a:xfrm>
          <a:custGeom>
            <a:avLst/>
            <a:gdLst>
              <a:gd name="connsiteX0" fmla="*/ 0 w 7821612"/>
              <a:gd name="connsiteY0" fmla="*/ 0 h 6238875"/>
              <a:gd name="connsiteX1" fmla="*/ 7821612 w 7821612"/>
              <a:gd name="connsiteY1" fmla="*/ 0 h 6238875"/>
              <a:gd name="connsiteX2" fmla="*/ 7821612 w 7821612"/>
              <a:gd name="connsiteY2" fmla="*/ 6238875 h 6238875"/>
              <a:gd name="connsiteX3" fmla="*/ 0 w 7821612"/>
              <a:gd name="connsiteY3" fmla="*/ 6238875 h 6238875"/>
              <a:gd name="connsiteX4" fmla="*/ 0 w 7821612"/>
              <a:gd name="connsiteY4" fmla="*/ 0 h 6238875"/>
              <a:gd name="connsiteX0" fmla="*/ 266330 w 7821612"/>
              <a:gd name="connsiteY0" fmla="*/ 2024109 h 6238875"/>
              <a:gd name="connsiteX1" fmla="*/ 7821612 w 7821612"/>
              <a:gd name="connsiteY1" fmla="*/ 0 h 6238875"/>
              <a:gd name="connsiteX2" fmla="*/ 7821612 w 7821612"/>
              <a:gd name="connsiteY2" fmla="*/ 6238875 h 6238875"/>
              <a:gd name="connsiteX3" fmla="*/ 0 w 7821612"/>
              <a:gd name="connsiteY3" fmla="*/ 6238875 h 6238875"/>
              <a:gd name="connsiteX4" fmla="*/ 266330 w 7821612"/>
              <a:gd name="connsiteY4" fmla="*/ 2024109 h 6238875"/>
              <a:gd name="connsiteX0" fmla="*/ 237755 w 7821612"/>
              <a:gd name="connsiteY0" fmla="*/ 1995534 h 6238875"/>
              <a:gd name="connsiteX1" fmla="*/ 7821612 w 7821612"/>
              <a:gd name="connsiteY1" fmla="*/ 0 h 6238875"/>
              <a:gd name="connsiteX2" fmla="*/ 7821612 w 7821612"/>
              <a:gd name="connsiteY2" fmla="*/ 6238875 h 6238875"/>
              <a:gd name="connsiteX3" fmla="*/ 0 w 7821612"/>
              <a:gd name="connsiteY3" fmla="*/ 6238875 h 6238875"/>
              <a:gd name="connsiteX4" fmla="*/ 237755 w 7821612"/>
              <a:gd name="connsiteY4" fmla="*/ 1995534 h 6238875"/>
              <a:gd name="connsiteX0" fmla="*/ 223467 w 7807324"/>
              <a:gd name="connsiteY0" fmla="*/ 1995534 h 6238875"/>
              <a:gd name="connsiteX1" fmla="*/ 7807324 w 7807324"/>
              <a:gd name="connsiteY1" fmla="*/ 0 h 6238875"/>
              <a:gd name="connsiteX2" fmla="*/ 7807324 w 7807324"/>
              <a:gd name="connsiteY2" fmla="*/ 6238875 h 6238875"/>
              <a:gd name="connsiteX3" fmla="*/ 0 w 7807324"/>
              <a:gd name="connsiteY3" fmla="*/ 6236494 h 6238875"/>
              <a:gd name="connsiteX4" fmla="*/ 223467 w 7807324"/>
              <a:gd name="connsiteY4" fmla="*/ 1995534 h 623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7324" h="6238875">
                <a:moveTo>
                  <a:pt x="223467" y="1995534"/>
                </a:moveTo>
                <a:lnTo>
                  <a:pt x="7807324" y="0"/>
                </a:lnTo>
                <a:lnTo>
                  <a:pt x="7807324" y="6238875"/>
                </a:lnTo>
                <a:lnTo>
                  <a:pt x="0" y="6236494"/>
                </a:lnTo>
                <a:lnTo>
                  <a:pt x="223467" y="199553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B8A887C9-5104-4A0B-8F34-39332778D2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1624794-6917-4918-9056-AD9DC596A9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805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75AC15-F042-4010-9DFC-74E513C4BD45}"/>
              </a:ext>
            </a:extLst>
          </p:cNvPr>
          <p:cNvGrpSpPr/>
          <p:nvPr userDrawn="1"/>
        </p:nvGrpSpPr>
        <p:grpSpPr>
          <a:xfrm flipH="1">
            <a:off x="9479722" y="0"/>
            <a:ext cx="2712278" cy="3626678"/>
            <a:chOff x="0" y="0"/>
            <a:chExt cx="2712278" cy="3626678"/>
          </a:xfrm>
        </p:grpSpPr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96761EE3-1AE2-419C-926B-FB8C47374348}"/>
                </a:ext>
              </a:extLst>
            </p:cNvPr>
            <p:cNvSpPr/>
            <p:nvPr userDrawn="1"/>
          </p:nvSpPr>
          <p:spPr>
            <a:xfrm>
              <a:off x="0" y="0"/>
              <a:ext cx="2712278" cy="3626678"/>
            </a:xfrm>
            <a:custGeom>
              <a:avLst/>
              <a:gdLst>
                <a:gd name="connsiteX0" fmla="*/ 2712278 w 2712278"/>
                <a:gd name="connsiteY0" fmla="*/ 0 h 3626678"/>
                <a:gd name="connsiteX1" fmla="*/ 2685774 w 2712278"/>
                <a:gd name="connsiteY1" fmla="*/ 1373808 h 3626678"/>
                <a:gd name="connsiteX2" fmla="*/ 0 w 2712278"/>
                <a:gd name="connsiteY2" fmla="*/ 3626678 h 362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2278" h="3626678">
                  <a:moveTo>
                    <a:pt x="2712278" y="0"/>
                  </a:moveTo>
                  <a:lnTo>
                    <a:pt x="2685774" y="1373808"/>
                  </a:lnTo>
                  <a:lnTo>
                    <a:pt x="0" y="3626678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51E6C5EC-4FFA-4EE0-AD12-591405137094}"/>
                </a:ext>
              </a:extLst>
            </p:cNvPr>
            <p:cNvSpPr/>
            <p:nvPr userDrawn="1"/>
          </p:nvSpPr>
          <p:spPr>
            <a:xfrm>
              <a:off x="0" y="905565"/>
              <a:ext cx="2690192" cy="463826"/>
            </a:xfrm>
            <a:custGeom>
              <a:avLst/>
              <a:gdLst>
                <a:gd name="connsiteX0" fmla="*/ 0 w 2690192"/>
                <a:gd name="connsiteY0" fmla="*/ 0 h 463826"/>
                <a:gd name="connsiteX1" fmla="*/ 2690192 w 2690192"/>
                <a:gd name="connsiteY1" fmla="*/ 463826 h 46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0192" h="463826">
                  <a:moveTo>
                    <a:pt x="0" y="0"/>
                  </a:moveTo>
                  <a:lnTo>
                    <a:pt x="2690192" y="46382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75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C37E88-D425-4516-9A90-35517C559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8628171" y="0"/>
            <a:ext cx="3563829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51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1-Colo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1E713CE-766D-4A20-9A67-783C1CD8F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928908" y="0"/>
            <a:ext cx="11263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9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1-Wih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84C30-B1B8-4F50-BB5F-1871535B0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928908" y="0"/>
            <a:ext cx="11263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2-Colo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4AC259B-D51C-421F-B57E-F2DDB3960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586085" y="0"/>
            <a:ext cx="7605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0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2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9925806-E5DB-4AAC-9E3C-A12DAC689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586085" y="0"/>
            <a:ext cx="7605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4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3-Colo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ACC5B1C-6B0F-4A45-87D7-CA3E3E097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536824" y="0"/>
            <a:ext cx="665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26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3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AB52456-9867-440F-A425-E56FFBC6FE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536824" y="0"/>
            <a:ext cx="665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91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قال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E054E-4950-524C-A1FF-137E7DDF29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C7F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accent2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24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22E664-10F5-4012-A667-BD0EBD601D47}"/>
              </a:ext>
            </a:extLst>
          </p:cNvPr>
          <p:cNvSpPr/>
          <p:nvPr userDrawn="1"/>
        </p:nvSpPr>
        <p:spPr>
          <a:xfrm>
            <a:off x="2027238" y="6105208"/>
            <a:ext cx="3800720" cy="3222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Part of Elm Presentation Library_ Graphics</a:t>
            </a:r>
          </a:p>
        </p:txBody>
      </p:sp>
    </p:spTree>
    <p:extLst>
      <p:ext uri="{BB962C8B-B14F-4D97-AF65-F5344CB8AC3E}">
        <p14:creationId xmlns:p14="http://schemas.microsoft.com/office/powerpoint/2010/main" val="3375319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4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A4CAFC1-434B-447D-8BB7-CC14F3F55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6525593" y="0"/>
            <a:ext cx="566640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9AC946-8C72-40D3-A2B6-29E97C66B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35119" y="1206500"/>
            <a:ext cx="5656882" cy="5651500"/>
          </a:xfrm>
          <a:custGeom>
            <a:avLst/>
            <a:gdLst>
              <a:gd name="connsiteX0" fmla="*/ 0 w 5666407"/>
              <a:gd name="connsiteY0" fmla="*/ 0 h 5657850"/>
              <a:gd name="connsiteX1" fmla="*/ 5666407 w 5666407"/>
              <a:gd name="connsiteY1" fmla="*/ 0 h 5657850"/>
              <a:gd name="connsiteX2" fmla="*/ 5666407 w 5666407"/>
              <a:gd name="connsiteY2" fmla="*/ 5657850 h 5657850"/>
              <a:gd name="connsiteX3" fmla="*/ 0 w 5666407"/>
              <a:gd name="connsiteY3" fmla="*/ 5657850 h 5657850"/>
              <a:gd name="connsiteX4" fmla="*/ 0 w 5666407"/>
              <a:gd name="connsiteY4" fmla="*/ 0 h 5657850"/>
              <a:gd name="connsiteX0" fmla="*/ 295275 w 5666407"/>
              <a:gd name="connsiteY0" fmla="*/ 1524000 h 5657850"/>
              <a:gd name="connsiteX1" fmla="*/ 5666407 w 5666407"/>
              <a:gd name="connsiteY1" fmla="*/ 0 h 5657850"/>
              <a:gd name="connsiteX2" fmla="*/ 5666407 w 5666407"/>
              <a:gd name="connsiteY2" fmla="*/ 5657850 h 5657850"/>
              <a:gd name="connsiteX3" fmla="*/ 0 w 5666407"/>
              <a:gd name="connsiteY3" fmla="*/ 5657850 h 5657850"/>
              <a:gd name="connsiteX4" fmla="*/ 295275 w 5666407"/>
              <a:gd name="connsiteY4" fmla="*/ 1524000 h 5657850"/>
              <a:gd name="connsiteX0" fmla="*/ 228600 w 5666407"/>
              <a:gd name="connsiteY0" fmla="*/ 1409700 h 5657850"/>
              <a:gd name="connsiteX1" fmla="*/ 5666407 w 5666407"/>
              <a:gd name="connsiteY1" fmla="*/ 0 h 5657850"/>
              <a:gd name="connsiteX2" fmla="*/ 5666407 w 5666407"/>
              <a:gd name="connsiteY2" fmla="*/ 5657850 h 5657850"/>
              <a:gd name="connsiteX3" fmla="*/ 0 w 5666407"/>
              <a:gd name="connsiteY3" fmla="*/ 5657850 h 5657850"/>
              <a:gd name="connsiteX4" fmla="*/ 228600 w 5666407"/>
              <a:gd name="connsiteY4" fmla="*/ 1409700 h 5657850"/>
              <a:gd name="connsiteX0" fmla="*/ 219075 w 5656882"/>
              <a:gd name="connsiteY0" fmla="*/ 1409700 h 5657850"/>
              <a:gd name="connsiteX1" fmla="*/ 5656882 w 5656882"/>
              <a:gd name="connsiteY1" fmla="*/ 0 h 5657850"/>
              <a:gd name="connsiteX2" fmla="*/ 5656882 w 5656882"/>
              <a:gd name="connsiteY2" fmla="*/ 5657850 h 5657850"/>
              <a:gd name="connsiteX3" fmla="*/ 0 w 5656882"/>
              <a:gd name="connsiteY3" fmla="*/ 5657850 h 5657850"/>
              <a:gd name="connsiteX4" fmla="*/ 219075 w 5656882"/>
              <a:gd name="connsiteY4" fmla="*/ 1409700 h 5657850"/>
              <a:gd name="connsiteX0" fmla="*/ 219075 w 5656882"/>
              <a:gd name="connsiteY0" fmla="*/ 1403350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19075 w 5656882"/>
              <a:gd name="connsiteY4" fmla="*/ 1403350 h 5651500"/>
              <a:gd name="connsiteX0" fmla="*/ 235744 w 5656882"/>
              <a:gd name="connsiteY0" fmla="*/ 1420018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35744 w 5656882"/>
              <a:gd name="connsiteY4" fmla="*/ 1420018 h 5651500"/>
              <a:gd name="connsiteX0" fmla="*/ 285750 w 5656882"/>
              <a:gd name="connsiteY0" fmla="*/ 1446212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85750 w 5656882"/>
              <a:gd name="connsiteY4" fmla="*/ 1446212 h 5651500"/>
              <a:gd name="connsiteX0" fmla="*/ 226219 w 5656882"/>
              <a:gd name="connsiteY0" fmla="*/ 1403349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26219 w 5656882"/>
              <a:gd name="connsiteY4" fmla="*/ 1403349 h 5651500"/>
              <a:gd name="connsiteX0" fmla="*/ 247651 w 5656882"/>
              <a:gd name="connsiteY0" fmla="*/ 1427161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47651 w 5656882"/>
              <a:gd name="connsiteY4" fmla="*/ 1427161 h 5651500"/>
              <a:gd name="connsiteX0" fmla="*/ 221457 w 5656882"/>
              <a:gd name="connsiteY0" fmla="*/ 1403349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21457 w 5656882"/>
              <a:gd name="connsiteY4" fmla="*/ 1403349 h 56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882" h="5651500">
                <a:moveTo>
                  <a:pt x="221457" y="1403349"/>
                </a:moveTo>
                <a:lnTo>
                  <a:pt x="5653707" y="0"/>
                </a:lnTo>
                <a:cubicBezTo>
                  <a:pt x="5654765" y="1883833"/>
                  <a:pt x="5655824" y="3767667"/>
                  <a:pt x="5656882" y="5651500"/>
                </a:cubicBezTo>
                <a:lnTo>
                  <a:pt x="0" y="5651500"/>
                </a:lnTo>
                <a:lnTo>
                  <a:pt x="221457" y="140334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51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5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1A034DE-8647-44A9-B138-4332AC90B5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6839252" y="4529667"/>
            <a:ext cx="4111062" cy="232833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2180632-18F3-4115-9E9F-D413003349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928908" y="0"/>
            <a:ext cx="11263092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F7FCC3-B466-4F5A-8A4E-C3B4656AB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0507" y="0"/>
            <a:ext cx="4614757" cy="5432425"/>
          </a:xfrm>
          <a:custGeom>
            <a:avLst/>
            <a:gdLst>
              <a:gd name="connsiteX0" fmla="*/ 0 w 3143250"/>
              <a:gd name="connsiteY0" fmla="*/ 0 h 4543425"/>
              <a:gd name="connsiteX1" fmla="*/ 3143250 w 3143250"/>
              <a:gd name="connsiteY1" fmla="*/ 0 h 4543425"/>
              <a:gd name="connsiteX2" fmla="*/ 3143250 w 3143250"/>
              <a:gd name="connsiteY2" fmla="*/ 4543425 h 4543425"/>
              <a:gd name="connsiteX3" fmla="*/ 0 w 3143250"/>
              <a:gd name="connsiteY3" fmla="*/ 4543425 h 4543425"/>
              <a:gd name="connsiteX4" fmla="*/ 0 w 3143250"/>
              <a:gd name="connsiteY4" fmla="*/ 0 h 4543425"/>
              <a:gd name="connsiteX0" fmla="*/ 0 w 3844290"/>
              <a:gd name="connsiteY0" fmla="*/ 0 h 4543425"/>
              <a:gd name="connsiteX1" fmla="*/ 3844290 w 3844290"/>
              <a:gd name="connsiteY1" fmla="*/ 3387 h 4543425"/>
              <a:gd name="connsiteX2" fmla="*/ 3143250 w 3844290"/>
              <a:gd name="connsiteY2" fmla="*/ 4543425 h 4543425"/>
              <a:gd name="connsiteX3" fmla="*/ 0 w 3844290"/>
              <a:gd name="connsiteY3" fmla="*/ 4543425 h 4543425"/>
              <a:gd name="connsiteX4" fmla="*/ 0 w 3844290"/>
              <a:gd name="connsiteY4" fmla="*/ 0 h 4543425"/>
              <a:gd name="connsiteX0" fmla="*/ 770467 w 4614757"/>
              <a:gd name="connsiteY0" fmla="*/ 0 h 5432425"/>
              <a:gd name="connsiteX1" fmla="*/ 4614757 w 4614757"/>
              <a:gd name="connsiteY1" fmla="*/ 3387 h 5432425"/>
              <a:gd name="connsiteX2" fmla="*/ 3913717 w 4614757"/>
              <a:gd name="connsiteY2" fmla="*/ 4543425 h 5432425"/>
              <a:gd name="connsiteX3" fmla="*/ 0 w 4614757"/>
              <a:gd name="connsiteY3" fmla="*/ 5432425 h 5432425"/>
              <a:gd name="connsiteX4" fmla="*/ 770467 w 4614757"/>
              <a:gd name="connsiteY4" fmla="*/ 0 h 5432425"/>
              <a:gd name="connsiteX0" fmla="*/ 770467 w 4614757"/>
              <a:gd name="connsiteY0" fmla="*/ 0 h 5432425"/>
              <a:gd name="connsiteX1" fmla="*/ 4614757 w 4614757"/>
              <a:gd name="connsiteY1" fmla="*/ 3387 h 5432425"/>
              <a:gd name="connsiteX2" fmla="*/ 3862917 w 4614757"/>
              <a:gd name="connsiteY2" fmla="*/ 4433359 h 5432425"/>
              <a:gd name="connsiteX3" fmla="*/ 0 w 4614757"/>
              <a:gd name="connsiteY3" fmla="*/ 5432425 h 5432425"/>
              <a:gd name="connsiteX4" fmla="*/ 770467 w 4614757"/>
              <a:gd name="connsiteY4" fmla="*/ 0 h 5432425"/>
              <a:gd name="connsiteX0" fmla="*/ 770467 w 4614757"/>
              <a:gd name="connsiteY0" fmla="*/ 0 h 5432425"/>
              <a:gd name="connsiteX1" fmla="*/ 4614757 w 4614757"/>
              <a:gd name="connsiteY1" fmla="*/ 3387 h 5432425"/>
              <a:gd name="connsiteX2" fmla="*/ 3913717 w 4614757"/>
              <a:gd name="connsiteY2" fmla="*/ 4522259 h 5432425"/>
              <a:gd name="connsiteX3" fmla="*/ 0 w 4614757"/>
              <a:gd name="connsiteY3" fmla="*/ 5432425 h 5432425"/>
              <a:gd name="connsiteX4" fmla="*/ 770467 w 4614757"/>
              <a:gd name="connsiteY4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4757" h="5432425">
                <a:moveTo>
                  <a:pt x="770467" y="0"/>
                </a:moveTo>
                <a:lnTo>
                  <a:pt x="4614757" y="3387"/>
                </a:lnTo>
                <a:lnTo>
                  <a:pt x="3913717" y="4522259"/>
                </a:lnTo>
                <a:lnTo>
                  <a:pt x="0" y="5432425"/>
                </a:lnTo>
                <a:lnTo>
                  <a:pt x="770467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5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6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1A034DE-8647-44A9-B138-4332AC90B5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51348" y="4529667"/>
            <a:ext cx="4111062" cy="232833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2180632-18F3-4115-9E9F-D413003349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11263092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C0DD9-C3F4-4F6D-963A-BB653F102B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0"/>
            <a:ext cx="4614969" cy="5438881"/>
          </a:xfrm>
          <a:custGeom>
            <a:avLst/>
            <a:gdLst>
              <a:gd name="connsiteX0" fmla="*/ 0 w 3856567"/>
              <a:gd name="connsiteY0" fmla="*/ 0 h 4379913"/>
              <a:gd name="connsiteX1" fmla="*/ 3856567 w 3856567"/>
              <a:gd name="connsiteY1" fmla="*/ 0 h 4379913"/>
              <a:gd name="connsiteX2" fmla="*/ 3856567 w 3856567"/>
              <a:gd name="connsiteY2" fmla="*/ 4379913 h 4379913"/>
              <a:gd name="connsiteX3" fmla="*/ 0 w 3856567"/>
              <a:gd name="connsiteY3" fmla="*/ 4379913 h 4379913"/>
              <a:gd name="connsiteX4" fmla="*/ 0 w 3856567"/>
              <a:gd name="connsiteY4" fmla="*/ 0 h 4379913"/>
              <a:gd name="connsiteX0" fmla="*/ 0 w 3856567"/>
              <a:gd name="connsiteY0" fmla="*/ 0 h 4521730"/>
              <a:gd name="connsiteX1" fmla="*/ 3856567 w 3856567"/>
              <a:gd name="connsiteY1" fmla="*/ 0 h 4521730"/>
              <a:gd name="connsiteX2" fmla="*/ 3856567 w 3856567"/>
              <a:gd name="connsiteY2" fmla="*/ 4379913 h 4521730"/>
              <a:gd name="connsiteX3" fmla="*/ 706967 w 3856567"/>
              <a:gd name="connsiteY3" fmla="*/ 4521730 h 4521730"/>
              <a:gd name="connsiteX4" fmla="*/ 0 w 3856567"/>
              <a:gd name="connsiteY4" fmla="*/ 0 h 4521730"/>
              <a:gd name="connsiteX0" fmla="*/ 0 w 4611794"/>
              <a:gd name="connsiteY0" fmla="*/ 0 h 5439940"/>
              <a:gd name="connsiteX1" fmla="*/ 3856567 w 4611794"/>
              <a:gd name="connsiteY1" fmla="*/ 0 h 5439940"/>
              <a:gd name="connsiteX2" fmla="*/ 4611794 w 4611794"/>
              <a:gd name="connsiteY2" fmla="*/ 5439940 h 5439940"/>
              <a:gd name="connsiteX3" fmla="*/ 706967 w 4611794"/>
              <a:gd name="connsiteY3" fmla="*/ 4521730 h 5439940"/>
              <a:gd name="connsiteX4" fmla="*/ 0 w 4611794"/>
              <a:gd name="connsiteY4" fmla="*/ 0 h 5439940"/>
              <a:gd name="connsiteX0" fmla="*/ 0 w 4618144"/>
              <a:gd name="connsiteY0" fmla="*/ 0 h 5442056"/>
              <a:gd name="connsiteX1" fmla="*/ 3856567 w 4618144"/>
              <a:gd name="connsiteY1" fmla="*/ 0 h 5442056"/>
              <a:gd name="connsiteX2" fmla="*/ 4618144 w 4618144"/>
              <a:gd name="connsiteY2" fmla="*/ 5442056 h 5442056"/>
              <a:gd name="connsiteX3" fmla="*/ 706967 w 4618144"/>
              <a:gd name="connsiteY3" fmla="*/ 4521730 h 5442056"/>
              <a:gd name="connsiteX4" fmla="*/ 0 w 4618144"/>
              <a:gd name="connsiteY4" fmla="*/ 0 h 5442056"/>
              <a:gd name="connsiteX0" fmla="*/ 0 w 4614969"/>
              <a:gd name="connsiteY0" fmla="*/ 0 h 5438881"/>
              <a:gd name="connsiteX1" fmla="*/ 3856567 w 4614969"/>
              <a:gd name="connsiteY1" fmla="*/ 0 h 5438881"/>
              <a:gd name="connsiteX2" fmla="*/ 4614969 w 4614969"/>
              <a:gd name="connsiteY2" fmla="*/ 5438881 h 5438881"/>
              <a:gd name="connsiteX3" fmla="*/ 706967 w 4614969"/>
              <a:gd name="connsiteY3" fmla="*/ 4521730 h 5438881"/>
              <a:gd name="connsiteX4" fmla="*/ 0 w 4614969"/>
              <a:gd name="connsiteY4" fmla="*/ 0 h 543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4969" h="5438881">
                <a:moveTo>
                  <a:pt x="0" y="0"/>
                </a:moveTo>
                <a:lnTo>
                  <a:pt x="3856567" y="0"/>
                </a:lnTo>
                <a:lnTo>
                  <a:pt x="4614969" y="5438881"/>
                </a:lnTo>
                <a:lnTo>
                  <a:pt x="706967" y="452173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81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7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F21C04-A205-4B7C-9FB5-A208295E3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6525593" y="0"/>
            <a:ext cx="5666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14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8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1C2D7C-ED0B-4673-8EA1-A83DB613C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6386152" y="0"/>
            <a:ext cx="5805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50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9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8948E57-A319-4D74-B775-367A2E77FA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75543" y="0"/>
            <a:ext cx="7016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09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10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16DDB0F-396A-4A61-9992-0EF6B3195A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839616" y="0"/>
            <a:ext cx="7352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89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11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8009C15-E1D5-4498-B1CA-BE5F1B4B6D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65591" y="0"/>
            <a:ext cx="9526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42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4">
            <a:extLst>
              <a:ext uri="{FF2B5EF4-FFF2-40B4-BE49-F238E27FC236}">
                <a16:creationId xmlns:a16="http://schemas.microsoft.com/office/drawing/2014/main" id="{4E5DD6FB-2214-4B57-A663-A134649FF585}"/>
              </a:ext>
            </a:extLst>
          </p:cNvPr>
          <p:cNvGrpSpPr/>
          <p:nvPr/>
        </p:nvGrpSpPr>
        <p:grpSpPr>
          <a:xfrm flipH="1">
            <a:off x="11343088" y="6335"/>
            <a:ext cx="843210" cy="2695612"/>
            <a:chOff x="11343088" y="6335"/>
            <a:chExt cx="843210" cy="269561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86271F-2F4B-468C-9A74-CBB0CE906E03}"/>
                </a:ext>
              </a:extLst>
            </p:cNvPr>
            <p:cNvSpPr/>
            <p:nvPr/>
          </p:nvSpPr>
          <p:spPr>
            <a:xfrm>
              <a:off x="11343088" y="1972136"/>
              <a:ext cx="691166" cy="586002"/>
            </a:xfrm>
            <a:custGeom>
              <a:avLst/>
              <a:gdLst>
                <a:gd name="connsiteX0" fmla="*/ 691166 w 691166"/>
                <a:gd name="connsiteY0" fmla="*/ 586003 h 586002"/>
                <a:gd name="connsiteX1" fmla="*/ 0 w 691166"/>
                <a:gd name="connsiteY1" fmla="*/ 0 h 5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1166" h="586002">
                  <a:moveTo>
                    <a:pt x="691166" y="586003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C7AFBA7-4FCA-4AE5-9F00-4E06B8129647}"/>
                </a:ext>
              </a:extLst>
            </p:cNvPr>
            <p:cNvSpPr/>
            <p:nvPr/>
          </p:nvSpPr>
          <p:spPr>
            <a:xfrm>
              <a:off x="11343088" y="2558139"/>
              <a:ext cx="691166" cy="143808"/>
            </a:xfrm>
            <a:custGeom>
              <a:avLst/>
              <a:gdLst>
                <a:gd name="connsiteX0" fmla="*/ 691166 w 691166"/>
                <a:gd name="connsiteY0" fmla="*/ 0 h 143808"/>
                <a:gd name="connsiteX1" fmla="*/ 0 w 691166"/>
                <a:gd name="connsiteY1" fmla="*/ 143808 h 1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1166" h="143808">
                  <a:moveTo>
                    <a:pt x="691166" y="0"/>
                  </a:moveTo>
                  <a:lnTo>
                    <a:pt x="0" y="143808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B9BF7-979C-4616-98DB-82D5D91AC045}"/>
                </a:ext>
              </a:extLst>
            </p:cNvPr>
            <p:cNvSpPr/>
            <p:nvPr/>
          </p:nvSpPr>
          <p:spPr>
            <a:xfrm>
              <a:off x="12034254" y="6335"/>
              <a:ext cx="152043" cy="2551803"/>
            </a:xfrm>
            <a:custGeom>
              <a:avLst/>
              <a:gdLst>
                <a:gd name="connsiteX0" fmla="*/ 152044 w 152043"/>
                <a:gd name="connsiteY0" fmla="*/ 0 h 2551803"/>
                <a:gd name="connsiteX1" fmla="*/ 0 w 152043"/>
                <a:gd name="connsiteY1" fmla="*/ 2551804 h 255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43" h="2551803">
                  <a:moveTo>
                    <a:pt x="152044" y="0"/>
                  </a:moveTo>
                  <a:lnTo>
                    <a:pt x="0" y="2551804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2266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3">
            <a:extLst>
              <a:ext uri="{FF2B5EF4-FFF2-40B4-BE49-F238E27FC236}">
                <a16:creationId xmlns:a16="http://schemas.microsoft.com/office/drawing/2014/main" id="{69C0FF37-8BBD-4A12-B4CB-6A57F3F9DE7E}"/>
              </a:ext>
            </a:extLst>
          </p:cNvPr>
          <p:cNvGrpSpPr/>
          <p:nvPr/>
        </p:nvGrpSpPr>
        <p:grpSpPr>
          <a:xfrm flipH="1">
            <a:off x="11523718" y="6488"/>
            <a:ext cx="662442" cy="6845023"/>
            <a:chOff x="11523718" y="6488"/>
            <a:chExt cx="662442" cy="684502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BF8C4E6-E782-49C8-9ED3-E2B4FE62F2E8}"/>
                </a:ext>
              </a:extLst>
            </p:cNvPr>
            <p:cNvSpPr/>
            <p:nvPr/>
          </p:nvSpPr>
          <p:spPr>
            <a:xfrm>
              <a:off x="11523718" y="6068389"/>
              <a:ext cx="662442" cy="162204"/>
            </a:xfrm>
            <a:custGeom>
              <a:avLst/>
              <a:gdLst>
                <a:gd name="connsiteX0" fmla="*/ 662442 w 662442"/>
                <a:gd name="connsiteY0" fmla="*/ 162204 h 162204"/>
                <a:gd name="connsiteX1" fmla="*/ 0 w 662442"/>
                <a:gd name="connsiteY1" fmla="*/ 0 h 16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442" h="162204">
                  <a:moveTo>
                    <a:pt x="662442" y="162204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35592B5-B2FC-4B03-A218-636B744DE9BA}"/>
                </a:ext>
              </a:extLst>
            </p:cNvPr>
            <p:cNvSpPr/>
            <p:nvPr/>
          </p:nvSpPr>
          <p:spPr>
            <a:xfrm>
              <a:off x="11523718" y="6230593"/>
              <a:ext cx="662442" cy="620918"/>
            </a:xfrm>
            <a:custGeom>
              <a:avLst/>
              <a:gdLst>
                <a:gd name="connsiteX0" fmla="*/ 662442 w 662442"/>
                <a:gd name="connsiteY0" fmla="*/ 0 h 620918"/>
                <a:gd name="connsiteX1" fmla="*/ 0 w 662442"/>
                <a:gd name="connsiteY1" fmla="*/ 620918 h 62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442" h="620918">
                  <a:moveTo>
                    <a:pt x="662442" y="0"/>
                  </a:moveTo>
                  <a:lnTo>
                    <a:pt x="0" y="620918"/>
                  </a:lnTo>
                </a:path>
              </a:pathLst>
            </a:custGeom>
            <a:ln w="12700" cap="rnd">
              <a:solidFill>
                <a:srgbClr val="44C8F5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F7D4984-3F12-4B2D-BF83-49EF1BC7E7D8}"/>
                </a:ext>
              </a:extLst>
            </p:cNvPr>
            <p:cNvSpPr/>
            <p:nvPr/>
          </p:nvSpPr>
          <p:spPr>
            <a:xfrm>
              <a:off x="11716416" y="6488"/>
              <a:ext cx="469743" cy="6224105"/>
            </a:xfrm>
            <a:custGeom>
              <a:avLst/>
              <a:gdLst>
                <a:gd name="connsiteX0" fmla="*/ 469744 w 469743"/>
                <a:gd name="connsiteY0" fmla="*/ 6224106 h 6224105"/>
                <a:gd name="connsiteX1" fmla="*/ 0 w 469743"/>
                <a:gd name="connsiteY1" fmla="*/ 0 h 622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743" h="6224105">
                  <a:moveTo>
                    <a:pt x="469744" y="6224106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84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قال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E054E-4950-524C-A1FF-137E7DDF29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C7F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accent2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28830" r="-2342"/>
          <a:stretch/>
        </p:blipFill>
        <p:spPr>
          <a:xfrm>
            <a:off x="0" y="0"/>
            <a:ext cx="3528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43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5">
            <a:extLst>
              <a:ext uri="{FF2B5EF4-FFF2-40B4-BE49-F238E27FC236}">
                <a16:creationId xmlns:a16="http://schemas.microsoft.com/office/drawing/2014/main" id="{BA7BF471-E464-4030-99E4-3B213CEBB5DA}"/>
              </a:ext>
            </a:extLst>
          </p:cNvPr>
          <p:cNvGrpSpPr/>
          <p:nvPr/>
        </p:nvGrpSpPr>
        <p:grpSpPr>
          <a:xfrm flipH="1">
            <a:off x="9240980" y="6927"/>
            <a:ext cx="2946168" cy="2732116"/>
            <a:chOff x="9240980" y="6927"/>
            <a:chExt cx="2946168" cy="273211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9FF275B-C04F-4A18-A022-E103324B649A}"/>
                </a:ext>
              </a:extLst>
            </p:cNvPr>
            <p:cNvSpPr/>
            <p:nvPr/>
          </p:nvSpPr>
          <p:spPr>
            <a:xfrm>
              <a:off x="9240980" y="315883"/>
              <a:ext cx="939338" cy="205739"/>
            </a:xfrm>
            <a:custGeom>
              <a:avLst/>
              <a:gdLst>
                <a:gd name="connsiteX0" fmla="*/ 939338 w 939338"/>
                <a:gd name="connsiteY0" fmla="*/ 205740 h 205739"/>
                <a:gd name="connsiteX1" fmla="*/ 0 w 939338"/>
                <a:gd name="connsiteY1" fmla="*/ 0 h 20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338" h="205739">
                  <a:moveTo>
                    <a:pt x="939338" y="20574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3221E8A-55CD-4E6D-AE32-F88534E17B73}"/>
                </a:ext>
              </a:extLst>
            </p:cNvPr>
            <p:cNvSpPr/>
            <p:nvPr/>
          </p:nvSpPr>
          <p:spPr>
            <a:xfrm>
              <a:off x="9240980" y="521623"/>
              <a:ext cx="939338" cy="870065"/>
            </a:xfrm>
            <a:custGeom>
              <a:avLst/>
              <a:gdLst>
                <a:gd name="connsiteX0" fmla="*/ 939338 w 939338"/>
                <a:gd name="connsiteY0" fmla="*/ 0 h 870065"/>
                <a:gd name="connsiteX1" fmla="*/ 0 w 939338"/>
                <a:gd name="connsiteY1" fmla="*/ 870065 h 87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338" h="870065">
                  <a:moveTo>
                    <a:pt x="939338" y="0"/>
                  </a:moveTo>
                  <a:lnTo>
                    <a:pt x="0" y="870065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5BE66F7-A6D5-4FBB-8BD3-5A3A4E0A1376}"/>
                </a:ext>
              </a:extLst>
            </p:cNvPr>
            <p:cNvSpPr/>
            <p:nvPr/>
          </p:nvSpPr>
          <p:spPr>
            <a:xfrm>
              <a:off x="10159536" y="6927"/>
              <a:ext cx="20781" cy="514696"/>
            </a:xfrm>
            <a:custGeom>
              <a:avLst/>
              <a:gdLst>
                <a:gd name="connsiteX0" fmla="*/ 20782 w 20781"/>
                <a:gd name="connsiteY0" fmla="*/ 514696 h 514696"/>
                <a:gd name="connsiteX1" fmla="*/ 0 w 20781"/>
                <a:gd name="connsiteY1" fmla="*/ 0 h 51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81" h="514696">
                  <a:moveTo>
                    <a:pt x="20782" y="514696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CEE088-915B-48DC-A682-E665F95781CC}"/>
                </a:ext>
              </a:extLst>
            </p:cNvPr>
            <p:cNvSpPr/>
            <p:nvPr/>
          </p:nvSpPr>
          <p:spPr>
            <a:xfrm>
              <a:off x="9240980" y="6927"/>
              <a:ext cx="2946168" cy="2732116"/>
            </a:xfrm>
            <a:custGeom>
              <a:avLst/>
              <a:gdLst>
                <a:gd name="connsiteX0" fmla="*/ 2946169 w 2946168"/>
                <a:gd name="connsiteY0" fmla="*/ 0 h 2732116"/>
                <a:gd name="connsiteX1" fmla="*/ 0 w 2946168"/>
                <a:gd name="connsiteY1" fmla="*/ 2732116 h 273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6168" h="2732116">
                  <a:moveTo>
                    <a:pt x="2946169" y="0"/>
                  </a:moveTo>
                  <a:lnTo>
                    <a:pt x="0" y="2732116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4174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11FA13C-2161-4369-85C5-FA3D757F6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1" y="6149340"/>
            <a:ext cx="468690" cy="47053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85A30E-9523-4F0D-920D-8DB6D0AD5038}"/>
              </a:ext>
            </a:extLst>
          </p:cNvPr>
          <p:cNvGrpSpPr/>
          <p:nvPr userDrawn="1"/>
        </p:nvGrpSpPr>
        <p:grpSpPr>
          <a:xfrm>
            <a:off x="1338153" y="6149340"/>
            <a:ext cx="1324768" cy="448501"/>
            <a:chOff x="1249631" y="6149340"/>
            <a:chExt cx="1324768" cy="4485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714ABA-B77C-42CD-A1A0-ED6247451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631" y="6149341"/>
              <a:ext cx="566425" cy="448500"/>
            </a:xfrm>
            <a:prstGeom prst="rect">
              <a:avLst/>
            </a:prstGeom>
          </p:spPr>
        </p:pic>
        <p:pic>
          <p:nvPicPr>
            <p:cNvPr id="11" name="Picture 1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0E6A4FD0-5930-42B9-AA09-58C5B3B3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1676" y="6149340"/>
              <a:ext cx="622723" cy="408123"/>
            </a:xfrm>
            <a:prstGeom prst="rect">
              <a:avLst/>
            </a:prstGeom>
          </p:spPr>
        </p:pic>
      </p:grpSp>
      <p:grpSp>
        <p:nvGrpSpPr>
          <p:cNvPr id="2" name="Graphic 2">
            <a:extLst>
              <a:ext uri="{FF2B5EF4-FFF2-40B4-BE49-F238E27FC236}">
                <a16:creationId xmlns:a16="http://schemas.microsoft.com/office/drawing/2014/main" id="{0E7EB18B-D6F1-4EE9-B160-FB6E702B1A34}"/>
              </a:ext>
            </a:extLst>
          </p:cNvPr>
          <p:cNvGrpSpPr/>
          <p:nvPr/>
        </p:nvGrpSpPr>
        <p:grpSpPr>
          <a:xfrm rot="10800000" flipH="1">
            <a:off x="10961239" y="6344"/>
            <a:ext cx="1223147" cy="6845311"/>
            <a:chOff x="10961239" y="6344"/>
            <a:chExt cx="1223147" cy="684531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49CA83F-2D79-4A45-8B47-621DD18E4967}"/>
                </a:ext>
              </a:extLst>
            </p:cNvPr>
            <p:cNvSpPr/>
            <p:nvPr/>
          </p:nvSpPr>
          <p:spPr>
            <a:xfrm>
              <a:off x="11585501" y="6045951"/>
              <a:ext cx="598885" cy="136398"/>
            </a:xfrm>
            <a:custGeom>
              <a:avLst/>
              <a:gdLst>
                <a:gd name="connsiteX0" fmla="*/ 598886 w 598885"/>
                <a:gd name="connsiteY0" fmla="*/ 136399 h 136398"/>
                <a:gd name="connsiteX1" fmla="*/ 0 w 598885"/>
                <a:gd name="connsiteY1" fmla="*/ 0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8885" h="136398">
                  <a:moveTo>
                    <a:pt x="598886" y="136399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25EB917-2700-4C04-9A6F-78BD2EA1A0ED}"/>
                </a:ext>
              </a:extLst>
            </p:cNvPr>
            <p:cNvSpPr/>
            <p:nvPr/>
          </p:nvSpPr>
          <p:spPr>
            <a:xfrm>
              <a:off x="10961239" y="6045951"/>
              <a:ext cx="624262" cy="805703"/>
            </a:xfrm>
            <a:custGeom>
              <a:avLst/>
              <a:gdLst>
                <a:gd name="connsiteX0" fmla="*/ 624262 w 624262"/>
                <a:gd name="connsiteY0" fmla="*/ 0 h 805703"/>
                <a:gd name="connsiteX1" fmla="*/ 0 w 624262"/>
                <a:gd name="connsiteY1" fmla="*/ 805704 h 80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4262" h="805703">
                  <a:moveTo>
                    <a:pt x="624262" y="0"/>
                  </a:moveTo>
                  <a:lnTo>
                    <a:pt x="0" y="805704"/>
                  </a:lnTo>
                </a:path>
              </a:pathLst>
            </a:custGeom>
            <a:ln w="12700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A3E2D59-1EFB-4269-8A59-8FCA9D76DDF9}"/>
                </a:ext>
              </a:extLst>
            </p:cNvPr>
            <p:cNvSpPr/>
            <p:nvPr/>
          </p:nvSpPr>
          <p:spPr>
            <a:xfrm>
              <a:off x="11585501" y="6344"/>
              <a:ext cx="331797" cy="6039607"/>
            </a:xfrm>
            <a:custGeom>
              <a:avLst/>
              <a:gdLst>
                <a:gd name="connsiteX0" fmla="*/ 331798 w 331797"/>
                <a:gd name="connsiteY0" fmla="*/ 0 h 6039607"/>
                <a:gd name="connsiteX1" fmla="*/ 0 w 331797"/>
                <a:gd name="connsiteY1" fmla="*/ 6039608 h 603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797" h="6039607">
                  <a:moveTo>
                    <a:pt x="331798" y="0"/>
                  </a:moveTo>
                  <a:lnTo>
                    <a:pt x="0" y="6039608"/>
                  </a:lnTo>
                </a:path>
              </a:pathLst>
            </a:custGeom>
            <a:ln w="12700" cap="rnd">
              <a:solidFill>
                <a:srgbClr val="44C8F5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97216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2F09ED9-2204-486A-AF3F-B64CDF9D2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10727861" y="0"/>
            <a:ext cx="1464139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9390146-90B7-44D0-BCE0-75FE9A1E1E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1" y="6149340"/>
            <a:ext cx="468690" cy="47053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4C9A1AB-EDFC-442A-B3ED-23C432DA9E00}"/>
              </a:ext>
            </a:extLst>
          </p:cNvPr>
          <p:cNvGrpSpPr/>
          <p:nvPr userDrawn="1"/>
        </p:nvGrpSpPr>
        <p:grpSpPr>
          <a:xfrm>
            <a:off x="1338153" y="6149340"/>
            <a:ext cx="1324768" cy="448501"/>
            <a:chOff x="1249631" y="6149340"/>
            <a:chExt cx="1324768" cy="448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AEC516-8804-4D83-A74A-F33DC8798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9631" y="6149341"/>
              <a:ext cx="566425" cy="448500"/>
            </a:xfrm>
            <a:prstGeom prst="rect">
              <a:avLst/>
            </a:prstGeom>
          </p:spPr>
        </p:pic>
        <p:pic>
          <p:nvPicPr>
            <p:cNvPr id="6" name="Picture 5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1A48535C-CEAF-457C-B7B8-81D2884A2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51676" y="6149340"/>
              <a:ext cx="622723" cy="408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496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378360D-DD2A-4F63-B640-E73EA4FD10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8579190" y="0"/>
            <a:ext cx="361281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5B04D70-A7B6-465C-851B-B7B848AEF367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A146FB-C9C5-471C-B09D-042C285472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69AFD9-3F5B-45B7-B467-DFD60D1CE47F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59D271A-38E3-4464-9638-3A4169B28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BEDF3D94-E7B2-49B0-9B58-DAFF11EC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5719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E8CE6421-F38D-4DC9-A3E0-FEDA1E5FEEA1}"/>
              </a:ext>
            </a:extLst>
          </p:cNvPr>
          <p:cNvGrpSpPr/>
          <p:nvPr/>
        </p:nvGrpSpPr>
        <p:grpSpPr>
          <a:xfrm flipH="1">
            <a:off x="6350" y="6350"/>
            <a:ext cx="12179300" cy="6845300"/>
            <a:chOff x="6350" y="6350"/>
            <a:chExt cx="12179300" cy="68453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05794C-397F-446F-9561-93285C8CDC8C}"/>
                </a:ext>
              </a:extLst>
            </p:cNvPr>
            <p:cNvSpPr/>
            <p:nvPr/>
          </p:nvSpPr>
          <p:spPr>
            <a:xfrm>
              <a:off x="11089005" y="5527040"/>
              <a:ext cx="1096645" cy="1324610"/>
            </a:xfrm>
            <a:custGeom>
              <a:avLst/>
              <a:gdLst>
                <a:gd name="connsiteX0" fmla="*/ 1096645 w 1096645"/>
                <a:gd name="connsiteY0" fmla="*/ 0 h 1324610"/>
                <a:gd name="connsiteX1" fmla="*/ 0 w 1096645"/>
                <a:gd name="connsiteY1" fmla="*/ 1324610 h 132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6645" h="1324610">
                  <a:moveTo>
                    <a:pt x="1096645" y="0"/>
                  </a:moveTo>
                  <a:lnTo>
                    <a:pt x="0" y="1324610"/>
                  </a:lnTo>
                </a:path>
              </a:pathLst>
            </a:custGeom>
            <a:ln w="12700" cap="rnd">
              <a:solidFill>
                <a:srgbClr val="44C8F5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aphic 1">
              <a:extLst>
                <a:ext uri="{FF2B5EF4-FFF2-40B4-BE49-F238E27FC236}">
                  <a16:creationId xmlns:a16="http://schemas.microsoft.com/office/drawing/2014/main" id="{E8CE6421-F38D-4DC9-A3E0-FEDA1E5FEEA1}"/>
                </a:ext>
              </a:extLst>
            </p:cNvPr>
            <p:cNvGrpSpPr/>
            <p:nvPr/>
          </p:nvGrpSpPr>
          <p:grpSpPr>
            <a:xfrm>
              <a:off x="6350" y="6350"/>
              <a:ext cx="437515" cy="2809240"/>
              <a:chOff x="6350" y="6350"/>
              <a:chExt cx="437515" cy="280924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143ECB1D-6A20-4ED9-963F-83C7C5ACF87A}"/>
                  </a:ext>
                </a:extLst>
              </p:cNvPr>
              <p:cNvSpPr/>
              <p:nvPr/>
            </p:nvSpPr>
            <p:spPr>
              <a:xfrm>
                <a:off x="6350" y="2363470"/>
                <a:ext cx="396875" cy="452119"/>
              </a:xfrm>
              <a:custGeom>
                <a:avLst/>
                <a:gdLst>
                  <a:gd name="connsiteX0" fmla="*/ 396875 w 396875"/>
                  <a:gd name="connsiteY0" fmla="*/ 0 h 452119"/>
                  <a:gd name="connsiteX1" fmla="*/ 0 w 396875"/>
                  <a:gd name="connsiteY1" fmla="*/ 452120 h 45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6875" h="452119">
                    <a:moveTo>
                      <a:pt x="396875" y="0"/>
                    </a:moveTo>
                    <a:lnTo>
                      <a:pt x="0" y="452120"/>
                    </a:lnTo>
                  </a:path>
                </a:pathLst>
              </a:custGeom>
              <a:ln w="12700" cap="rnd">
                <a:solidFill>
                  <a:srgbClr val="3D7CC9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64CF42E-49E6-407D-839F-572F156705EA}"/>
                  </a:ext>
                </a:extLst>
              </p:cNvPr>
              <p:cNvSpPr/>
              <p:nvPr/>
            </p:nvSpPr>
            <p:spPr>
              <a:xfrm>
                <a:off x="403225" y="6350"/>
                <a:ext cx="40640" cy="2357120"/>
              </a:xfrm>
              <a:custGeom>
                <a:avLst/>
                <a:gdLst>
                  <a:gd name="connsiteX0" fmla="*/ 40640 w 40640"/>
                  <a:gd name="connsiteY0" fmla="*/ 0 h 2357120"/>
                  <a:gd name="connsiteX1" fmla="*/ 0 w 40640"/>
                  <a:gd name="connsiteY1" fmla="*/ 2357120 h 2357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640" h="2357120">
                    <a:moveTo>
                      <a:pt x="40640" y="0"/>
                    </a:moveTo>
                    <a:lnTo>
                      <a:pt x="0" y="2357120"/>
                    </a:lnTo>
                  </a:path>
                </a:pathLst>
              </a:custGeom>
              <a:ln w="12700" cap="rnd">
                <a:solidFill>
                  <a:srgbClr val="9D1D96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50498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3549AA8-4B8D-4DB6-A09E-782A243ED2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10702508" y="0"/>
            <a:ext cx="148949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FCD872D-FD5F-4AF5-B914-3209DF68CE7E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21D1360-44B1-44F4-9C87-78D9D91DF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59ABFD-818F-4F6A-8BFB-0A768F352533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E5110F5-6B13-47DC-8B40-80B4078C4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F292B230-3970-44F0-8916-5531DA8CE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28875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7EFDD40-9FB5-428E-A29C-38C7D1B7F8FB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8B66D16-0B3D-4AEB-A3E2-3FD59ED247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93AC6D3-350C-45F6-A100-8AB8693D896E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BF96036-6714-432C-B8E0-FDB8482C7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6C180AD7-8B71-4FDC-9E21-7B6FCB858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  <p:grpSp>
        <p:nvGrpSpPr>
          <p:cNvPr id="2" name="Graphic 2">
            <a:extLst>
              <a:ext uri="{FF2B5EF4-FFF2-40B4-BE49-F238E27FC236}">
                <a16:creationId xmlns:a16="http://schemas.microsoft.com/office/drawing/2014/main" id="{1578E8E0-A550-4590-85B4-8F90E588B0F7}"/>
              </a:ext>
            </a:extLst>
          </p:cNvPr>
          <p:cNvGrpSpPr/>
          <p:nvPr/>
        </p:nvGrpSpPr>
        <p:grpSpPr>
          <a:xfrm flipH="1">
            <a:off x="10820400" y="9525"/>
            <a:ext cx="1362075" cy="3165157"/>
            <a:chOff x="10820400" y="9525"/>
            <a:chExt cx="1362075" cy="3165157"/>
          </a:xfrm>
          <a:noFill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889DBBE-D6A7-4D04-91F4-C405B11A0ACF}"/>
                </a:ext>
              </a:extLst>
            </p:cNvPr>
            <p:cNvSpPr/>
            <p:nvPr/>
          </p:nvSpPr>
          <p:spPr>
            <a:xfrm>
              <a:off x="10820400" y="9525"/>
              <a:ext cx="1362075" cy="1531620"/>
            </a:xfrm>
            <a:custGeom>
              <a:avLst/>
              <a:gdLst>
                <a:gd name="connsiteX0" fmla="*/ 1362075 w 1362075"/>
                <a:gd name="connsiteY0" fmla="*/ 0 h 1531620"/>
                <a:gd name="connsiteX1" fmla="*/ 439103 w 1362075"/>
                <a:gd name="connsiteY1" fmla="*/ 1038225 h 1531620"/>
                <a:gd name="connsiteX2" fmla="*/ 0 w 1362075"/>
                <a:gd name="connsiteY2" fmla="*/ 1531620 h 153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75" h="1531620">
                  <a:moveTo>
                    <a:pt x="1362075" y="0"/>
                  </a:moveTo>
                  <a:lnTo>
                    <a:pt x="439103" y="1038225"/>
                  </a:lnTo>
                  <a:lnTo>
                    <a:pt x="0" y="1531620"/>
                  </a:lnTo>
                </a:path>
              </a:pathLst>
            </a:custGeom>
            <a:noFill/>
            <a:ln w="12700" cap="rnd">
              <a:solidFill>
                <a:srgbClr val="44C8F5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EC67504-764D-4231-A478-69BFDE4CBFAF}"/>
                </a:ext>
              </a:extLst>
            </p:cNvPr>
            <p:cNvSpPr/>
            <p:nvPr/>
          </p:nvSpPr>
          <p:spPr>
            <a:xfrm>
              <a:off x="10820400" y="2707005"/>
              <a:ext cx="410527" cy="467677"/>
            </a:xfrm>
            <a:custGeom>
              <a:avLst/>
              <a:gdLst>
                <a:gd name="connsiteX0" fmla="*/ 410528 w 410527"/>
                <a:gd name="connsiteY0" fmla="*/ 0 h 467677"/>
                <a:gd name="connsiteX1" fmla="*/ 0 w 410527"/>
                <a:gd name="connsiteY1" fmla="*/ 467677 h 46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527" h="467677">
                  <a:moveTo>
                    <a:pt x="410528" y="0"/>
                  </a:moveTo>
                  <a:lnTo>
                    <a:pt x="0" y="467677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4AFA28C-B8EC-4240-B384-DB619648164A}"/>
                </a:ext>
              </a:extLst>
            </p:cNvPr>
            <p:cNvSpPr/>
            <p:nvPr/>
          </p:nvSpPr>
          <p:spPr>
            <a:xfrm>
              <a:off x="11230927" y="9525"/>
              <a:ext cx="46672" cy="2697480"/>
            </a:xfrm>
            <a:custGeom>
              <a:avLst/>
              <a:gdLst>
                <a:gd name="connsiteX0" fmla="*/ 46673 w 46672"/>
                <a:gd name="connsiteY0" fmla="*/ 0 h 2697480"/>
                <a:gd name="connsiteX1" fmla="*/ 28575 w 46672"/>
                <a:gd name="connsiteY1" fmla="*/ 1038225 h 2697480"/>
                <a:gd name="connsiteX2" fmla="*/ 0 w 46672"/>
                <a:gd name="connsiteY2" fmla="*/ 2697480 h 269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72" h="2697480">
                  <a:moveTo>
                    <a:pt x="46673" y="0"/>
                  </a:moveTo>
                  <a:lnTo>
                    <a:pt x="28575" y="1038225"/>
                  </a:lnTo>
                  <a:lnTo>
                    <a:pt x="0" y="2697480"/>
                  </a:lnTo>
                </a:path>
              </a:pathLst>
            </a:custGeom>
            <a:noFill/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4080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3">
            <a:extLst>
              <a:ext uri="{FF2B5EF4-FFF2-40B4-BE49-F238E27FC236}">
                <a16:creationId xmlns:a16="http://schemas.microsoft.com/office/drawing/2014/main" id="{1B6FCF80-6A37-47CF-B963-F8F8F0952FA4}"/>
              </a:ext>
            </a:extLst>
          </p:cNvPr>
          <p:cNvGrpSpPr/>
          <p:nvPr/>
        </p:nvGrpSpPr>
        <p:grpSpPr>
          <a:xfrm>
            <a:off x="10216926" y="6558"/>
            <a:ext cx="1961960" cy="3592986"/>
            <a:chOff x="10002171" y="6557"/>
            <a:chExt cx="2176715" cy="3986273"/>
          </a:xfrm>
          <a:noFill/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72F6A4-51E1-45A8-B847-C34F3B1230CB}"/>
                </a:ext>
              </a:extLst>
            </p:cNvPr>
            <p:cNvSpPr/>
            <p:nvPr/>
          </p:nvSpPr>
          <p:spPr>
            <a:xfrm>
              <a:off x="10002171" y="6557"/>
              <a:ext cx="1370281" cy="1304718"/>
            </a:xfrm>
            <a:custGeom>
              <a:avLst/>
              <a:gdLst>
                <a:gd name="connsiteX0" fmla="*/ 0 w 1370281"/>
                <a:gd name="connsiteY0" fmla="*/ 0 h 1304717"/>
                <a:gd name="connsiteX1" fmla="*/ 1370281 w 1370281"/>
                <a:gd name="connsiteY1" fmla="*/ 1309963 h 13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0281" h="1304717">
                  <a:moveTo>
                    <a:pt x="0" y="0"/>
                  </a:moveTo>
                  <a:lnTo>
                    <a:pt x="1370281" y="1309963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B49139-97D2-4CD2-9F00-0BB62A6DBD00}"/>
                </a:ext>
              </a:extLst>
            </p:cNvPr>
            <p:cNvSpPr/>
            <p:nvPr/>
          </p:nvSpPr>
          <p:spPr>
            <a:xfrm>
              <a:off x="11372453" y="1147366"/>
              <a:ext cx="806434" cy="163909"/>
            </a:xfrm>
            <a:custGeom>
              <a:avLst/>
              <a:gdLst>
                <a:gd name="connsiteX0" fmla="*/ 812334 w 806433"/>
                <a:gd name="connsiteY0" fmla="*/ 0 h 163909"/>
                <a:gd name="connsiteX1" fmla="*/ 359289 w 806433"/>
                <a:gd name="connsiteY1" fmla="*/ 93756 h 163909"/>
                <a:gd name="connsiteX2" fmla="*/ 0 w 806433"/>
                <a:gd name="connsiteY2" fmla="*/ 169154 h 16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6433" h="163909">
                  <a:moveTo>
                    <a:pt x="812334" y="0"/>
                  </a:moveTo>
                  <a:lnTo>
                    <a:pt x="359289" y="93756"/>
                  </a:lnTo>
                  <a:lnTo>
                    <a:pt x="0" y="169154"/>
                  </a:lnTo>
                </a:path>
              </a:pathLst>
            </a:custGeom>
            <a:noFill/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01A070-58BF-4C7D-939A-C193FB93F03B}"/>
                </a:ext>
              </a:extLst>
            </p:cNvPr>
            <p:cNvSpPr/>
            <p:nvPr/>
          </p:nvSpPr>
          <p:spPr>
            <a:xfrm>
              <a:off x="11689781" y="6557"/>
              <a:ext cx="59007" cy="3527327"/>
            </a:xfrm>
            <a:custGeom>
              <a:avLst/>
              <a:gdLst>
                <a:gd name="connsiteX0" fmla="*/ 64908 w 59007"/>
                <a:gd name="connsiteY0" fmla="*/ 0 h 3527326"/>
                <a:gd name="connsiteX1" fmla="*/ 41961 w 59007"/>
                <a:gd name="connsiteY1" fmla="*/ 1234565 h 3527326"/>
                <a:gd name="connsiteX2" fmla="*/ 0 w 59007"/>
                <a:gd name="connsiteY2" fmla="*/ 3531917 h 352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07" h="3527326">
                  <a:moveTo>
                    <a:pt x="64908" y="0"/>
                  </a:moveTo>
                  <a:lnTo>
                    <a:pt x="41961" y="1234565"/>
                  </a:lnTo>
                  <a:lnTo>
                    <a:pt x="0" y="3531917"/>
                  </a:lnTo>
                </a:path>
              </a:pathLst>
            </a:custGeom>
            <a:noFill/>
            <a:ln w="12700" cap="rnd">
              <a:solidFill>
                <a:srgbClr val="44C8F5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776D14-74A0-40FC-BBDC-602E2F8E65E8}"/>
                </a:ext>
              </a:extLst>
            </p:cNvPr>
            <p:cNvSpPr/>
            <p:nvPr/>
          </p:nvSpPr>
          <p:spPr>
            <a:xfrm>
              <a:off x="11689781" y="3538474"/>
              <a:ext cx="491728" cy="452390"/>
            </a:xfrm>
            <a:custGeom>
              <a:avLst/>
              <a:gdLst>
                <a:gd name="connsiteX0" fmla="*/ 0 w 491727"/>
                <a:gd name="connsiteY0" fmla="*/ 0 h 452389"/>
                <a:gd name="connsiteX1" fmla="*/ 495006 w 491727"/>
                <a:gd name="connsiteY1" fmla="*/ 458290 h 4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27" h="452389">
                  <a:moveTo>
                    <a:pt x="0" y="0"/>
                  </a:moveTo>
                  <a:lnTo>
                    <a:pt x="495006" y="458290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450A9B-3D64-4024-8373-FF49CD8970CC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921524D-2E11-4697-B961-DDB6D61BA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FCBAF7-4714-4A2E-A45D-971B8AA387A3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8062DA2-DFDE-42E5-AFE2-7F3714C2A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D83DB444-67DB-4547-81EF-76B8A9C6C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803069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F3EDBB-A8A0-4611-BDA6-9C5C0AA39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9707401" y="0"/>
            <a:ext cx="2484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025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2">
            <a:extLst>
              <a:ext uri="{FF2B5EF4-FFF2-40B4-BE49-F238E27FC236}">
                <a16:creationId xmlns:a16="http://schemas.microsoft.com/office/drawing/2014/main" id="{B371DE1D-A97B-4B11-BC35-E9AABDCAD0DC}"/>
              </a:ext>
            </a:extLst>
          </p:cNvPr>
          <p:cNvGrpSpPr/>
          <p:nvPr/>
        </p:nvGrpSpPr>
        <p:grpSpPr>
          <a:xfrm flipH="1">
            <a:off x="8686800" y="6000750"/>
            <a:ext cx="3496627" cy="847725"/>
            <a:chOff x="8686800" y="6000750"/>
            <a:chExt cx="3496627" cy="84772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A738DED-7CEB-42B4-8CB4-0B2AFE297D01}"/>
                </a:ext>
              </a:extLst>
            </p:cNvPr>
            <p:cNvSpPr/>
            <p:nvPr/>
          </p:nvSpPr>
          <p:spPr>
            <a:xfrm>
              <a:off x="8686800" y="6000750"/>
              <a:ext cx="529590" cy="483870"/>
            </a:xfrm>
            <a:custGeom>
              <a:avLst/>
              <a:gdLst>
                <a:gd name="connsiteX0" fmla="*/ 529590 w 529590"/>
                <a:gd name="connsiteY0" fmla="*/ 0 h 483870"/>
                <a:gd name="connsiteX1" fmla="*/ 0 w 529590"/>
                <a:gd name="connsiteY1" fmla="*/ 483870 h 48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590" h="483870">
                  <a:moveTo>
                    <a:pt x="529590" y="0"/>
                  </a:moveTo>
                  <a:lnTo>
                    <a:pt x="0" y="48387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E69564B-8066-4213-83EA-2C56FD58ABAE}"/>
                </a:ext>
              </a:extLst>
            </p:cNvPr>
            <p:cNvSpPr/>
            <p:nvPr/>
          </p:nvSpPr>
          <p:spPr>
            <a:xfrm>
              <a:off x="9216390" y="6000750"/>
              <a:ext cx="2967037" cy="523875"/>
            </a:xfrm>
            <a:custGeom>
              <a:avLst/>
              <a:gdLst>
                <a:gd name="connsiteX0" fmla="*/ 0 w 2967037"/>
                <a:gd name="connsiteY0" fmla="*/ 0 h 523875"/>
                <a:gd name="connsiteX1" fmla="*/ 2967038 w 2967037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7037" h="523875">
                  <a:moveTo>
                    <a:pt x="0" y="0"/>
                  </a:moveTo>
                  <a:lnTo>
                    <a:pt x="2967038" y="523875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36FF28-0B8E-4735-A034-B6D1A583E700}"/>
                </a:ext>
              </a:extLst>
            </p:cNvPr>
            <p:cNvSpPr/>
            <p:nvPr/>
          </p:nvSpPr>
          <p:spPr>
            <a:xfrm>
              <a:off x="9216390" y="6000750"/>
              <a:ext cx="9525" cy="847725"/>
            </a:xfrm>
            <a:custGeom>
              <a:avLst/>
              <a:gdLst>
                <a:gd name="connsiteX0" fmla="*/ 0 w 9525"/>
                <a:gd name="connsiteY0" fmla="*/ 847725 h 847725"/>
                <a:gd name="connsiteX1" fmla="*/ 0 w 9525"/>
                <a:gd name="connsiteY1" fmla="*/ 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47725">
                  <a:moveTo>
                    <a:pt x="0" y="847725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21ED87-AC80-4F13-83B5-17E26AEC9D60}"/>
                </a:ext>
              </a:extLst>
            </p:cNvPr>
            <p:cNvSpPr/>
            <p:nvPr/>
          </p:nvSpPr>
          <p:spPr>
            <a:xfrm>
              <a:off x="12176760" y="6524625"/>
              <a:ext cx="6667" cy="323850"/>
            </a:xfrm>
            <a:custGeom>
              <a:avLst/>
              <a:gdLst>
                <a:gd name="connsiteX0" fmla="*/ 6668 w 6667"/>
                <a:gd name="connsiteY0" fmla="*/ 0 h 323850"/>
                <a:gd name="connsiteX1" fmla="*/ 0 w 6667"/>
                <a:gd name="connsiteY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" h="323850">
                  <a:moveTo>
                    <a:pt x="6668" y="0"/>
                  </a:moveTo>
                  <a:lnTo>
                    <a:pt x="0" y="323850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18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قال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E054E-4950-524C-A1FF-137E7DDF29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41D8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accent2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02702-FEBF-8842-B280-CCC4CE94EE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233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4">
            <a:extLst>
              <a:ext uri="{FF2B5EF4-FFF2-40B4-BE49-F238E27FC236}">
                <a16:creationId xmlns:a16="http://schemas.microsoft.com/office/drawing/2014/main" id="{200B12B4-C6BB-42D4-B0ED-611BEC8B65D5}"/>
              </a:ext>
            </a:extLst>
          </p:cNvPr>
          <p:cNvGrpSpPr/>
          <p:nvPr/>
        </p:nvGrpSpPr>
        <p:grpSpPr>
          <a:xfrm flipH="1">
            <a:off x="11327360" y="7390"/>
            <a:ext cx="855032" cy="3417175"/>
            <a:chOff x="11327360" y="7390"/>
            <a:chExt cx="855032" cy="34171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E010FD3-7AC6-40C2-83DA-5180AA80157D}"/>
                </a:ext>
              </a:extLst>
            </p:cNvPr>
            <p:cNvSpPr/>
            <p:nvPr/>
          </p:nvSpPr>
          <p:spPr>
            <a:xfrm>
              <a:off x="11327360" y="2381085"/>
              <a:ext cx="621506" cy="141889"/>
            </a:xfrm>
            <a:custGeom>
              <a:avLst/>
              <a:gdLst>
                <a:gd name="connsiteX0" fmla="*/ 621506 w 621506"/>
                <a:gd name="connsiteY0" fmla="*/ 141890 h 141889"/>
                <a:gd name="connsiteX1" fmla="*/ 0 w 621506"/>
                <a:gd name="connsiteY1" fmla="*/ 0 h 14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506" h="141889">
                  <a:moveTo>
                    <a:pt x="621506" y="14189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464193-B3C3-4CE2-9106-7FB2A56C8716}"/>
                </a:ext>
              </a:extLst>
            </p:cNvPr>
            <p:cNvSpPr/>
            <p:nvPr/>
          </p:nvSpPr>
          <p:spPr>
            <a:xfrm>
              <a:off x="11327360" y="2522975"/>
              <a:ext cx="621506" cy="901590"/>
            </a:xfrm>
            <a:custGeom>
              <a:avLst/>
              <a:gdLst>
                <a:gd name="connsiteX0" fmla="*/ 621506 w 621506"/>
                <a:gd name="connsiteY0" fmla="*/ 0 h 901590"/>
                <a:gd name="connsiteX1" fmla="*/ 0 w 621506"/>
                <a:gd name="connsiteY1" fmla="*/ 901591 h 90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506" h="901590">
                  <a:moveTo>
                    <a:pt x="621506" y="0"/>
                  </a:moveTo>
                  <a:lnTo>
                    <a:pt x="0" y="901591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BC7C744-6AFD-4DE9-82D6-DA10EA7D30BC}"/>
                </a:ext>
              </a:extLst>
            </p:cNvPr>
            <p:cNvSpPr/>
            <p:nvPr/>
          </p:nvSpPr>
          <p:spPr>
            <a:xfrm>
              <a:off x="11948866" y="7390"/>
              <a:ext cx="233526" cy="2515585"/>
            </a:xfrm>
            <a:custGeom>
              <a:avLst/>
              <a:gdLst>
                <a:gd name="connsiteX0" fmla="*/ 233527 w 233526"/>
                <a:gd name="connsiteY0" fmla="*/ 0 h 2515585"/>
                <a:gd name="connsiteX1" fmla="*/ 0 w 233526"/>
                <a:gd name="connsiteY1" fmla="*/ 2515585 h 251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526" h="2515585">
                  <a:moveTo>
                    <a:pt x="233527" y="0"/>
                  </a:moveTo>
                  <a:lnTo>
                    <a:pt x="0" y="2515585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50599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8112C3A-4AEC-45AC-B3AB-A941A718A428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F17178D-E5ED-4C43-B2F8-AA6EEAA53C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9CC890F-CC3E-4F8D-AFF0-D250C1C798C3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7E4CD84-6AFB-485A-9D49-EC9F2C48C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104E42A9-9658-4E6A-A10C-D35ABEC49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  <p:grpSp>
        <p:nvGrpSpPr>
          <p:cNvPr id="3" name="Graphic 1">
            <a:extLst>
              <a:ext uri="{FF2B5EF4-FFF2-40B4-BE49-F238E27FC236}">
                <a16:creationId xmlns:a16="http://schemas.microsoft.com/office/drawing/2014/main" id="{2317D369-8E79-4329-A48B-496D77AC54FC}"/>
              </a:ext>
            </a:extLst>
          </p:cNvPr>
          <p:cNvGrpSpPr/>
          <p:nvPr/>
        </p:nvGrpSpPr>
        <p:grpSpPr>
          <a:xfrm flipH="1">
            <a:off x="10675979" y="8866"/>
            <a:ext cx="1502857" cy="4761267"/>
            <a:chOff x="10675979" y="8866"/>
            <a:chExt cx="1502857" cy="4761267"/>
          </a:xfrm>
          <a:noFill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D7540B-DBA3-4431-9C75-1BEE4E99A37E}"/>
                </a:ext>
              </a:extLst>
            </p:cNvPr>
            <p:cNvSpPr/>
            <p:nvPr/>
          </p:nvSpPr>
          <p:spPr>
            <a:xfrm>
              <a:off x="10675979" y="4123518"/>
              <a:ext cx="649781" cy="147562"/>
            </a:xfrm>
            <a:custGeom>
              <a:avLst/>
              <a:gdLst>
                <a:gd name="connsiteX0" fmla="*/ 649782 w 649781"/>
                <a:gd name="connsiteY0" fmla="*/ 147563 h 147562"/>
                <a:gd name="connsiteX1" fmla="*/ 0 w 649781"/>
                <a:gd name="connsiteY1" fmla="*/ 0 h 14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147562">
                  <a:moveTo>
                    <a:pt x="649782" y="147563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159613E-7CB2-4274-A410-A7926F21F50E}"/>
                </a:ext>
              </a:extLst>
            </p:cNvPr>
            <p:cNvSpPr/>
            <p:nvPr/>
          </p:nvSpPr>
          <p:spPr>
            <a:xfrm>
              <a:off x="10675979" y="4271080"/>
              <a:ext cx="649781" cy="499052"/>
            </a:xfrm>
            <a:custGeom>
              <a:avLst/>
              <a:gdLst>
                <a:gd name="connsiteX0" fmla="*/ 649782 w 649781"/>
                <a:gd name="connsiteY0" fmla="*/ 0 h 499052"/>
                <a:gd name="connsiteX1" fmla="*/ 0 w 649781"/>
                <a:gd name="connsiteY1" fmla="*/ 499053 h 4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499052">
                  <a:moveTo>
                    <a:pt x="649782" y="0"/>
                  </a:moveTo>
                  <a:lnTo>
                    <a:pt x="0" y="499053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A11DDB-2F78-4904-8B49-0997A6DC1316}"/>
                </a:ext>
              </a:extLst>
            </p:cNvPr>
            <p:cNvSpPr/>
            <p:nvPr/>
          </p:nvSpPr>
          <p:spPr>
            <a:xfrm>
              <a:off x="11061035" y="8866"/>
              <a:ext cx="264725" cy="4262214"/>
            </a:xfrm>
            <a:custGeom>
              <a:avLst/>
              <a:gdLst>
                <a:gd name="connsiteX0" fmla="*/ 0 w 264725"/>
                <a:gd name="connsiteY0" fmla="*/ 0 h 4262214"/>
                <a:gd name="connsiteX1" fmla="*/ 51299 w 264725"/>
                <a:gd name="connsiteY1" fmla="*/ 839777 h 4262214"/>
                <a:gd name="connsiteX2" fmla="*/ 264726 w 264725"/>
                <a:gd name="connsiteY2" fmla="*/ 4262215 h 42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25" h="4262214">
                  <a:moveTo>
                    <a:pt x="0" y="0"/>
                  </a:moveTo>
                  <a:lnTo>
                    <a:pt x="51299" y="839777"/>
                  </a:lnTo>
                  <a:lnTo>
                    <a:pt x="264726" y="4262215"/>
                  </a:lnTo>
                </a:path>
              </a:pathLst>
            </a:custGeom>
            <a:noFill/>
            <a:ln w="12700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24A20E-F2BF-43D5-A86B-21446CFD3F91}"/>
                </a:ext>
              </a:extLst>
            </p:cNvPr>
            <p:cNvSpPr/>
            <p:nvPr/>
          </p:nvSpPr>
          <p:spPr>
            <a:xfrm>
              <a:off x="10675979" y="8866"/>
              <a:ext cx="1502857" cy="1183666"/>
            </a:xfrm>
            <a:custGeom>
              <a:avLst/>
              <a:gdLst>
                <a:gd name="connsiteX0" fmla="*/ 1502858 w 1502857"/>
                <a:gd name="connsiteY0" fmla="*/ 0 h 1183666"/>
                <a:gd name="connsiteX1" fmla="*/ 436354 w 1502857"/>
                <a:gd name="connsiteY1" fmla="*/ 839777 h 1183666"/>
                <a:gd name="connsiteX2" fmla="*/ 0 w 1502857"/>
                <a:gd name="connsiteY2" fmla="*/ 1183667 h 118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2857" h="1183666">
                  <a:moveTo>
                    <a:pt x="1502858" y="0"/>
                  </a:moveTo>
                  <a:lnTo>
                    <a:pt x="436354" y="839777"/>
                  </a:lnTo>
                  <a:lnTo>
                    <a:pt x="0" y="1183667"/>
                  </a:lnTo>
                </a:path>
              </a:pathLst>
            </a:custGeom>
            <a:noFill/>
            <a:ln w="12700" cap="sq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26182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F17178D-E5ED-4C43-B2F8-AA6EEAA53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1" y="6149340"/>
            <a:ext cx="468690" cy="470535"/>
          </a:xfrm>
          <a:prstGeom prst="rect">
            <a:avLst/>
          </a:prstGeom>
        </p:spPr>
      </p:pic>
      <p:grpSp>
        <p:nvGrpSpPr>
          <p:cNvPr id="3" name="Graphic 1">
            <a:extLst>
              <a:ext uri="{FF2B5EF4-FFF2-40B4-BE49-F238E27FC236}">
                <a16:creationId xmlns:a16="http://schemas.microsoft.com/office/drawing/2014/main" id="{2317D369-8E79-4329-A48B-496D77AC54FC}"/>
              </a:ext>
            </a:extLst>
          </p:cNvPr>
          <p:cNvGrpSpPr/>
          <p:nvPr userDrawn="1"/>
        </p:nvGrpSpPr>
        <p:grpSpPr>
          <a:xfrm flipH="1">
            <a:off x="10675979" y="8866"/>
            <a:ext cx="1502857" cy="4761267"/>
            <a:chOff x="10675979" y="8866"/>
            <a:chExt cx="1502857" cy="4761267"/>
          </a:xfrm>
          <a:noFill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D7540B-DBA3-4431-9C75-1BEE4E99A37E}"/>
                </a:ext>
              </a:extLst>
            </p:cNvPr>
            <p:cNvSpPr/>
            <p:nvPr/>
          </p:nvSpPr>
          <p:spPr>
            <a:xfrm>
              <a:off x="10675979" y="4123518"/>
              <a:ext cx="649781" cy="147562"/>
            </a:xfrm>
            <a:custGeom>
              <a:avLst/>
              <a:gdLst>
                <a:gd name="connsiteX0" fmla="*/ 649782 w 649781"/>
                <a:gd name="connsiteY0" fmla="*/ 147563 h 147562"/>
                <a:gd name="connsiteX1" fmla="*/ 0 w 649781"/>
                <a:gd name="connsiteY1" fmla="*/ 0 h 14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147562">
                  <a:moveTo>
                    <a:pt x="649782" y="147563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159613E-7CB2-4274-A410-A7926F21F50E}"/>
                </a:ext>
              </a:extLst>
            </p:cNvPr>
            <p:cNvSpPr/>
            <p:nvPr/>
          </p:nvSpPr>
          <p:spPr>
            <a:xfrm>
              <a:off x="10675979" y="4271080"/>
              <a:ext cx="649781" cy="499052"/>
            </a:xfrm>
            <a:custGeom>
              <a:avLst/>
              <a:gdLst>
                <a:gd name="connsiteX0" fmla="*/ 649782 w 649781"/>
                <a:gd name="connsiteY0" fmla="*/ 0 h 499052"/>
                <a:gd name="connsiteX1" fmla="*/ 0 w 649781"/>
                <a:gd name="connsiteY1" fmla="*/ 499053 h 4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499052">
                  <a:moveTo>
                    <a:pt x="649782" y="0"/>
                  </a:moveTo>
                  <a:lnTo>
                    <a:pt x="0" y="499053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A11DDB-2F78-4904-8B49-0997A6DC1316}"/>
                </a:ext>
              </a:extLst>
            </p:cNvPr>
            <p:cNvSpPr/>
            <p:nvPr/>
          </p:nvSpPr>
          <p:spPr>
            <a:xfrm>
              <a:off x="11061035" y="8866"/>
              <a:ext cx="264725" cy="4262214"/>
            </a:xfrm>
            <a:custGeom>
              <a:avLst/>
              <a:gdLst>
                <a:gd name="connsiteX0" fmla="*/ 0 w 264725"/>
                <a:gd name="connsiteY0" fmla="*/ 0 h 4262214"/>
                <a:gd name="connsiteX1" fmla="*/ 51299 w 264725"/>
                <a:gd name="connsiteY1" fmla="*/ 839777 h 4262214"/>
                <a:gd name="connsiteX2" fmla="*/ 264726 w 264725"/>
                <a:gd name="connsiteY2" fmla="*/ 4262215 h 42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25" h="4262214">
                  <a:moveTo>
                    <a:pt x="0" y="0"/>
                  </a:moveTo>
                  <a:lnTo>
                    <a:pt x="51299" y="839777"/>
                  </a:lnTo>
                  <a:lnTo>
                    <a:pt x="264726" y="4262215"/>
                  </a:lnTo>
                </a:path>
              </a:pathLst>
            </a:custGeom>
            <a:noFill/>
            <a:ln w="12700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24A20E-F2BF-43D5-A86B-21446CFD3F91}"/>
                </a:ext>
              </a:extLst>
            </p:cNvPr>
            <p:cNvSpPr/>
            <p:nvPr/>
          </p:nvSpPr>
          <p:spPr>
            <a:xfrm>
              <a:off x="10675979" y="8866"/>
              <a:ext cx="1502857" cy="1183666"/>
            </a:xfrm>
            <a:custGeom>
              <a:avLst/>
              <a:gdLst>
                <a:gd name="connsiteX0" fmla="*/ 1502858 w 1502857"/>
                <a:gd name="connsiteY0" fmla="*/ 0 h 1183666"/>
                <a:gd name="connsiteX1" fmla="*/ 436354 w 1502857"/>
                <a:gd name="connsiteY1" fmla="*/ 839777 h 1183666"/>
                <a:gd name="connsiteX2" fmla="*/ 0 w 1502857"/>
                <a:gd name="connsiteY2" fmla="*/ 1183667 h 118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2857" h="1183666">
                  <a:moveTo>
                    <a:pt x="1502858" y="0"/>
                  </a:moveTo>
                  <a:lnTo>
                    <a:pt x="436354" y="839777"/>
                  </a:lnTo>
                  <a:lnTo>
                    <a:pt x="0" y="1183667"/>
                  </a:lnTo>
                </a:path>
              </a:pathLst>
            </a:custGeom>
            <a:noFill/>
            <a:ln w="12700" cap="sq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5944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2DBC20-07D5-4553-A5FD-AB6AFD50E9E5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62098B6-DC06-45EA-97FD-05DB684C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857142-5A8B-4E22-9968-2A12AFB50123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7A1A4CB-A8F5-4DD9-A491-FBC5B5563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F20BF6FB-67D2-4863-8299-DF25286E3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  <p:grpSp>
        <p:nvGrpSpPr>
          <p:cNvPr id="6" name="Graphic 3">
            <a:extLst>
              <a:ext uri="{FF2B5EF4-FFF2-40B4-BE49-F238E27FC236}">
                <a16:creationId xmlns:a16="http://schemas.microsoft.com/office/drawing/2014/main" id="{17BA7200-4EC0-4FA9-8DB9-00E14DEA8ED7}"/>
              </a:ext>
            </a:extLst>
          </p:cNvPr>
          <p:cNvGrpSpPr/>
          <p:nvPr/>
        </p:nvGrpSpPr>
        <p:grpSpPr>
          <a:xfrm flipH="1">
            <a:off x="10412998" y="6338"/>
            <a:ext cx="1776323" cy="6845323"/>
            <a:chOff x="10451098" y="6338"/>
            <a:chExt cx="1776323" cy="684532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EB7C584-98FB-4FA3-ADCB-9C6E49B2CAB6}"/>
                </a:ext>
              </a:extLst>
            </p:cNvPr>
            <p:cNvSpPr/>
            <p:nvPr/>
          </p:nvSpPr>
          <p:spPr>
            <a:xfrm>
              <a:off x="10451098" y="6338"/>
              <a:ext cx="1755079" cy="1310118"/>
            </a:xfrm>
            <a:custGeom>
              <a:avLst/>
              <a:gdLst>
                <a:gd name="connsiteX0" fmla="*/ 1755080 w 1755079"/>
                <a:gd name="connsiteY0" fmla="*/ 0 h 1310118"/>
                <a:gd name="connsiteX1" fmla="*/ 0 w 1755079"/>
                <a:gd name="connsiteY1" fmla="*/ 1310119 h 131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5079" h="1310118">
                  <a:moveTo>
                    <a:pt x="1755080" y="0"/>
                  </a:moveTo>
                  <a:lnTo>
                    <a:pt x="0" y="1310119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28C3082-9E01-4470-829C-723620936569}"/>
                </a:ext>
              </a:extLst>
            </p:cNvPr>
            <p:cNvSpPr/>
            <p:nvPr/>
          </p:nvSpPr>
          <p:spPr>
            <a:xfrm>
              <a:off x="10451098" y="1789291"/>
              <a:ext cx="404384" cy="5062370"/>
            </a:xfrm>
            <a:custGeom>
              <a:avLst/>
              <a:gdLst>
                <a:gd name="connsiteX0" fmla="*/ 404385 w 404384"/>
                <a:gd name="connsiteY0" fmla="*/ 5062370 h 5062370"/>
                <a:gd name="connsiteX1" fmla="*/ 0 w 404384"/>
                <a:gd name="connsiteY1" fmla="*/ 0 h 50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84" h="5062370">
                  <a:moveTo>
                    <a:pt x="404385" y="506237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4019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3">
            <a:extLst>
              <a:ext uri="{FF2B5EF4-FFF2-40B4-BE49-F238E27FC236}">
                <a16:creationId xmlns:a16="http://schemas.microsoft.com/office/drawing/2014/main" id="{F12F766E-3D97-43B8-B2A8-E0ABC32D184F}"/>
              </a:ext>
            </a:extLst>
          </p:cNvPr>
          <p:cNvGrpSpPr/>
          <p:nvPr/>
        </p:nvGrpSpPr>
        <p:grpSpPr>
          <a:xfrm rot="5400000" flipV="1">
            <a:off x="10010775" y="1333500"/>
            <a:ext cx="3496627" cy="847725"/>
            <a:chOff x="10010775" y="1333500"/>
            <a:chExt cx="3496627" cy="84772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6539DDF-9312-466A-BFA2-A5ECCFBF743E}"/>
                </a:ext>
              </a:extLst>
            </p:cNvPr>
            <p:cNvSpPr/>
            <p:nvPr/>
          </p:nvSpPr>
          <p:spPr>
            <a:xfrm>
              <a:off x="10010775" y="1333500"/>
              <a:ext cx="529590" cy="483870"/>
            </a:xfrm>
            <a:custGeom>
              <a:avLst/>
              <a:gdLst>
                <a:gd name="connsiteX0" fmla="*/ 529590 w 529590"/>
                <a:gd name="connsiteY0" fmla="*/ 0 h 483870"/>
                <a:gd name="connsiteX1" fmla="*/ 0 w 529590"/>
                <a:gd name="connsiteY1" fmla="*/ 483870 h 48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590" h="483870">
                  <a:moveTo>
                    <a:pt x="529590" y="0"/>
                  </a:moveTo>
                  <a:lnTo>
                    <a:pt x="0" y="48387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681E18-2224-47D5-88EF-515A1F0B1CF7}"/>
                </a:ext>
              </a:extLst>
            </p:cNvPr>
            <p:cNvSpPr/>
            <p:nvPr/>
          </p:nvSpPr>
          <p:spPr>
            <a:xfrm>
              <a:off x="10540365" y="1333500"/>
              <a:ext cx="2967037" cy="523875"/>
            </a:xfrm>
            <a:custGeom>
              <a:avLst/>
              <a:gdLst>
                <a:gd name="connsiteX0" fmla="*/ 0 w 2967037"/>
                <a:gd name="connsiteY0" fmla="*/ 0 h 523875"/>
                <a:gd name="connsiteX1" fmla="*/ 2967038 w 2967037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7037" h="523875">
                  <a:moveTo>
                    <a:pt x="0" y="0"/>
                  </a:moveTo>
                  <a:lnTo>
                    <a:pt x="2967038" y="523875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F67294-8EC2-464B-8C36-7DC2DADE0E4D}"/>
                </a:ext>
              </a:extLst>
            </p:cNvPr>
            <p:cNvSpPr/>
            <p:nvPr/>
          </p:nvSpPr>
          <p:spPr>
            <a:xfrm>
              <a:off x="10540365" y="1333500"/>
              <a:ext cx="9525" cy="847725"/>
            </a:xfrm>
            <a:custGeom>
              <a:avLst/>
              <a:gdLst>
                <a:gd name="connsiteX0" fmla="*/ 0 w 9525"/>
                <a:gd name="connsiteY0" fmla="*/ 847725 h 847725"/>
                <a:gd name="connsiteX1" fmla="*/ 0 w 9525"/>
                <a:gd name="connsiteY1" fmla="*/ 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47725">
                  <a:moveTo>
                    <a:pt x="0" y="847725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752CD89-FC8C-4982-8045-9FD34B616990}"/>
                </a:ext>
              </a:extLst>
            </p:cNvPr>
            <p:cNvSpPr/>
            <p:nvPr/>
          </p:nvSpPr>
          <p:spPr>
            <a:xfrm>
              <a:off x="13500735" y="1857375"/>
              <a:ext cx="6667" cy="323850"/>
            </a:xfrm>
            <a:custGeom>
              <a:avLst/>
              <a:gdLst>
                <a:gd name="connsiteX0" fmla="*/ 6668 w 6667"/>
                <a:gd name="connsiteY0" fmla="*/ 0 h 323850"/>
                <a:gd name="connsiteX1" fmla="*/ 0 w 6667"/>
                <a:gd name="connsiteY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" h="323850">
                  <a:moveTo>
                    <a:pt x="6668" y="0"/>
                  </a:moveTo>
                  <a:lnTo>
                    <a:pt x="0" y="323850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9815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91BBB7C-30B7-4283-AAF7-B5A00436EC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44144" y="4655203"/>
            <a:ext cx="2685256" cy="2202798"/>
          </a:xfrm>
          <a:prstGeom prst="rect">
            <a:avLst/>
          </a:prstGeom>
        </p:spPr>
      </p:pic>
      <p:grpSp>
        <p:nvGrpSpPr>
          <p:cNvPr id="2" name="Graphic 2">
            <a:extLst>
              <a:ext uri="{FF2B5EF4-FFF2-40B4-BE49-F238E27FC236}">
                <a16:creationId xmlns:a16="http://schemas.microsoft.com/office/drawing/2014/main" id="{250F37C8-CAD4-4750-98FB-C66AAAC68386}"/>
              </a:ext>
            </a:extLst>
          </p:cNvPr>
          <p:cNvGrpSpPr/>
          <p:nvPr/>
        </p:nvGrpSpPr>
        <p:grpSpPr>
          <a:xfrm>
            <a:off x="2722636" y="6338"/>
            <a:ext cx="9461123" cy="6844689"/>
            <a:chOff x="2722636" y="6338"/>
            <a:chExt cx="9461123" cy="684468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9A18B1F-F7FF-4DF8-BE3F-554BD0C09DD6}"/>
                </a:ext>
              </a:extLst>
            </p:cNvPr>
            <p:cNvSpPr/>
            <p:nvPr/>
          </p:nvSpPr>
          <p:spPr>
            <a:xfrm>
              <a:off x="6609258" y="3428366"/>
              <a:ext cx="5574501" cy="1367163"/>
            </a:xfrm>
            <a:custGeom>
              <a:avLst/>
              <a:gdLst>
                <a:gd name="connsiteX0" fmla="*/ 5574502 w 5574501"/>
                <a:gd name="connsiteY0" fmla="*/ 1367163 h 1367163"/>
                <a:gd name="connsiteX1" fmla="*/ 0 w 5574501"/>
                <a:gd name="connsiteY1" fmla="*/ 0 h 13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4501" h="1367163">
                  <a:moveTo>
                    <a:pt x="5574502" y="1367163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743C556-7A27-46AA-ABB9-7EC988D2FF1E}"/>
                </a:ext>
              </a:extLst>
            </p:cNvPr>
            <p:cNvSpPr/>
            <p:nvPr/>
          </p:nvSpPr>
          <p:spPr>
            <a:xfrm>
              <a:off x="2722636" y="3428366"/>
              <a:ext cx="3886622" cy="3422661"/>
            </a:xfrm>
            <a:custGeom>
              <a:avLst/>
              <a:gdLst>
                <a:gd name="connsiteX0" fmla="*/ 3886623 w 3886622"/>
                <a:gd name="connsiteY0" fmla="*/ 0 h 3422661"/>
                <a:gd name="connsiteX1" fmla="*/ 0 w 3886622"/>
                <a:gd name="connsiteY1" fmla="*/ 3422662 h 34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622" h="3422661">
                  <a:moveTo>
                    <a:pt x="3886623" y="0"/>
                  </a:moveTo>
                  <a:lnTo>
                    <a:pt x="0" y="3422662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739212F-0900-4DBF-B0FB-EABA938BB129}"/>
                </a:ext>
              </a:extLst>
            </p:cNvPr>
            <p:cNvSpPr/>
            <p:nvPr/>
          </p:nvSpPr>
          <p:spPr>
            <a:xfrm>
              <a:off x="6286641" y="6338"/>
              <a:ext cx="322617" cy="3422027"/>
            </a:xfrm>
            <a:custGeom>
              <a:avLst/>
              <a:gdLst>
                <a:gd name="connsiteX0" fmla="*/ 322618 w 322617"/>
                <a:gd name="connsiteY0" fmla="*/ 3422028 h 3422027"/>
                <a:gd name="connsiteX1" fmla="*/ 0 w 322617"/>
                <a:gd name="connsiteY1" fmla="*/ 0 h 34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617" h="3422027">
                  <a:moveTo>
                    <a:pt x="322618" y="3422028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D08D54A-9FB0-49E0-8A33-0D8B4AD54ACA}"/>
                </a:ext>
              </a:extLst>
            </p:cNvPr>
            <p:cNvSpPr/>
            <p:nvPr/>
          </p:nvSpPr>
          <p:spPr>
            <a:xfrm>
              <a:off x="3946554" y="4650383"/>
              <a:ext cx="2459245" cy="2200644"/>
            </a:xfrm>
            <a:custGeom>
              <a:avLst/>
              <a:gdLst>
                <a:gd name="connsiteX0" fmla="*/ 2459246 w 2459245"/>
                <a:gd name="connsiteY0" fmla="*/ 0 h 2200644"/>
                <a:gd name="connsiteX1" fmla="*/ 0 w 2459245"/>
                <a:gd name="connsiteY1" fmla="*/ 2200645 h 220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9245" h="2200644">
                  <a:moveTo>
                    <a:pt x="2459246" y="0"/>
                  </a:moveTo>
                  <a:lnTo>
                    <a:pt x="0" y="2200645"/>
                  </a:lnTo>
                </a:path>
              </a:pathLst>
            </a:custGeom>
            <a:ln w="12666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124EFF-4048-41E9-BE55-943C1F3CBB03}"/>
                </a:ext>
              </a:extLst>
            </p:cNvPr>
            <p:cNvSpPr/>
            <p:nvPr/>
          </p:nvSpPr>
          <p:spPr>
            <a:xfrm>
              <a:off x="6405800" y="4650383"/>
              <a:ext cx="219937" cy="2200644"/>
            </a:xfrm>
            <a:custGeom>
              <a:avLst/>
              <a:gdLst>
                <a:gd name="connsiteX0" fmla="*/ 219938 w 219937"/>
                <a:gd name="connsiteY0" fmla="*/ 2200645 h 2200644"/>
                <a:gd name="connsiteX1" fmla="*/ 0 w 219937"/>
                <a:gd name="connsiteY1" fmla="*/ 0 h 220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937" h="2200644">
                  <a:moveTo>
                    <a:pt x="219938" y="2200645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9294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47DE056-169B-4518-8A3C-C880C8767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86500" y="1"/>
            <a:ext cx="5905499" cy="4795443"/>
          </a:xfrm>
          <a:prstGeom prst="rect">
            <a:avLst/>
          </a:prstGeom>
        </p:spPr>
      </p:pic>
      <p:grpSp>
        <p:nvGrpSpPr>
          <p:cNvPr id="4" name="Graphic 2">
            <a:extLst>
              <a:ext uri="{FF2B5EF4-FFF2-40B4-BE49-F238E27FC236}">
                <a16:creationId xmlns:a16="http://schemas.microsoft.com/office/drawing/2014/main" id="{250F37C8-CAD4-4750-98FB-C66AAAC68386}"/>
              </a:ext>
            </a:extLst>
          </p:cNvPr>
          <p:cNvGrpSpPr/>
          <p:nvPr/>
        </p:nvGrpSpPr>
        <p:grpSpPr>
          <a:xfrm>
            <a:off x="2722636" y="6338"/>
            <a:ext cx="9461123" cy="6844689"/>
            <a:chOff x="2722636" y="6338"/>
            <a:chExt cx="9461123" cy="684468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AF89F25-57E2-495D-89F8-A1E086554F24}"/>
                </a:ext>
              </a:extLst>
            </p:cNvPr>
            <p:cNvSpPr/>
            <p:nvPr/>
          </p:nvSpPr>
          <p:spPr>
            <a:xfrm>
              <a:off x="6609258" y="3428366"/>
              <a:ext cx="5574501" cy="1367163"/>
            </a:xfrm>
            <a:custGeom>
              <a:avLst/>
              <a:gdLst>
                <a:gd name="connsiteX0" fmla="*/ 5574502 w 5574501"/>
                <a:gd name="connsiteY0" fmla="*/ 1367163 h 1367163"/>
                <a:gd name="connsiteX1" fmla="*/ 0 w 5574501"/>
                <a:gd name="connsiteY1" fmla="*/ 0 h 13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4501" h="1367163">
                  <a:moveTo>
                    <a:pt x="5574502" y="1367163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001138-A5CA-4A2F-AF0E-1A0D6081FE6C}"/>
                </a:ext>
              </a:extLst>
            </p:cNvPr>
            <p:cNvSpPr/>
            <p:nvPr/>
          </p:nvSpPr>
          <p:spPr>
            <a:xfrm>
              <a:off x="2722636" y="3428366"/>
              <a:ext cx="3886622" cy="3422661"/>
            </a:xfrm>
            <a:custGeom>
              <a:avLst/>
              <a:gdLst>
                <a:gd name="connsiteX0" fmla="*/ 3886623 w 3886622"/>
                <a:gd name="connsiteY0" fmla="*/ 0 h 3422661"/>
                <a:gd name="connsiteX1" fmla="*/ 0 w 3886622"/>
                <a:gd name="connsiteY1" fmla="*/ 3422662 h 34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622" h="3422661">
                  <a:moveTo>
                    <a:pt x="3886623" y="0"/>
                  </a:moveTo>
                  <a:lnTo>
                    <a:pt x="0" y="3422662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F9D50D-2DE7-4B07-A3E2-2EFE2B370ADD}"/>
                </a:ext>
              </a:extLst>
            </p:cNvPr>
            <p:cNvSpPr/>
            <p:nvPr/>
          </p:nvSpPr>
          <p:spPr>
            <a:xfrm>
              <a:off x="6286641" y="6338"/>
              <a:ext cx="322617" cy="3422027"/>
            </a:xfrm>
            <a:custGeom>
              <a:avLst/>
              <a:gdLst>
                <a:gd name="connsiteX0" fmla="*/ 322618 w 322617"/>
                <a:gd name="connsiteY0" fmla="*/ 3422028 h 3422027"/>
                <a:gd name="connsiteX1" fmla="*/ 0 w 322617"/>
                <a:gd name="connsiteY1" fmla="*/ 0 h 34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617" h="3422027">
                  <a:moveTo>
                    <a:pt x="322618" y="3422028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23267DC-A8FE-468F-AD69-2C76B8687C21}"/>
                </a:ext>
              </a:extLst>
            </p:cNvPr>
            <p:cNvSpPr/>
            <p:nvPr/>
          </p:nvSpPr>
          <p:spPr>
            <a:xfrm>
              <a:off x="3946554" y="4650383"/>
              <a:ext cx="2459245" cy="2200644"/>
            </a:xfrm>
            <a:custGeom>
              <a:avLst/>
              <a:gdLst>
                <a:gd name="connsiteX0" fmla="*/ 2459246 w 2459245"/>
                <a:gd name="connsiteY0" fmla="*/ 0 h 2200644"/>
                <a:gd name="connsiteX1" fmla="*/ 0 w 2459245"/>
                <a:gd name="connsiteY1" fmla="*/ 2200645 h 220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9245" h="2200644">
                  <a:moveTo>
                    <a:pt x="2459246" y="0"/>
                  </a:moveTo>
                  <a:lnTo>
                    <a:pt x="0" y="2200645"/>
                  </a:lnTo>
                </a:path>
              </a:pathLst>
            </a:custGeom>
            <a:ln w="12666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B58712-D34B-4B65-9293-E8D49F3548E5}"/>
                </a:ext>
              </a:extLst>
            </p:cNvPr>
            <p:cNvSpPr/>
            <p:nvPr/>
          </p:nvSpPr>
          <p:spPr>
            <a:xfrm>
              <a:off x="6405800" y="4650383"/>
              <a:ext cx="219937" cy="2200644"/>
            </a:xfrm>
            <a:custGeom>
              <a:avLst/>
              <a:gdLst>
                <a:gd name="connsiteX0" fmla="*/ 219938 w 219937"/>
                <a:gd name="connsiteY0" fmla="*/ 2200645 h 2200644"/>
                <a:gd name="connsiteX1" fmla="*/ 0 w 219937"/>
                <a:gd name="connsiteY1" fmla="*/ 0 h 220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937" h="2200644">
                  <a:moveTo>
                    <a:pt x="219938" y="2200645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9737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Cov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764ADDA-A787-4C82-AFB0-34DCE95C6A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30" t="325" r="1"/>
          <a:stretch/>
        </p:blipFill>
        <p:spPr>
          <a:xfrm flipH="1">
            <a:off x="5720644" y="0"/>
            <a:ext cx="6471356" cy="51985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84CF30D-61F7-4A49-9304-BD5057C4F6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5163081"/>
            <a:ext cx="1004098" cy="10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409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2317D369-8E79-4329-A48B-496D77AC54FC}"/>
              </a:ext>
            </a:extLst>
          </p:cNvPr>
          <p:cNvGrpSpPr/>
          <p:nvPr/>
        </p:nvGrpSpPr>
        <p:grpSpPr>
          <a:xfrm>
            <a:off x="0" y="8866"/>
            <a:ext cx="1502857" cy="4761267"/>
            <a:chOff x="10675979" y="8866"/>
            <a:chExt cx="1502857" cy="4761267"/>
          </a:xfrm>
          <a:noFill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D7540B-DBA3-4431-9C75-1BEE4E99A37E}"/>
                </a:ext>
              </a:extLst>
            </p:cNvPr>
            <p:cNvSpPr/>
            <p:nvPr/>
          </p:nvSpPr>
          <p:spPr>
            <a:xfrm>
              <a:off x="10675979" y="4123518"/>
              <a:ext cx="649781" cy="147562"/>
            </a:xfrm>
            <a:custGeom>
              <a:avLst/>
              <a:gdLst>
                <a:gd name="connsiteX0" fmla="*/ 649782 w 649781"/>
                <a:gd name="connsiteY0" fmla="*/ 147563 h 147562"/>
                <a:gd name="connsiteX1" fmla="*/ 0 w 649781"/>
                <a:gd name="connsiteY1" fmla="*/ 0 h 14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147562">
                  <a:moveTo>
                    <a:pt x="649782" y="147563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159613E-7CB2-4274-A410-A7926F21F50E}"/>
                </a:ext>
              </a:extLst>
            </p:cNvPr>
            <p:cNvSpPr/>
            <p:nvPr/>
          </p:nvSpPr>
          <p:spPr>
            <a:xfrm>
              <a:off x="10675979" y="4271080"/>
              <a:ext cx="649781" cy="499052"/>
            </a:xfrm>
            <a:custGeom>
              <a:avLst/>
              <a:gdLst>
                <a:gd name="connsiteX0" fmla="*/ 649782 w 649781"/>
                <a:gd name="connsiteY0" fmla="*/ 0 h 499052"/>
                <a:gd name="connsiteX1" fmla="*/ 0 w 649781"/>
                <a:gd name="connsiteY1" fmla="*/ 499053 h 4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499052">
                  <a:moveTo>
                    <a:pt x="649782" y="0"/>
                  </a:moveTo>
                  <a:lnTo>
                    <a:pt x="0" y="499053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A11DDB-2F78-4904-8B49-0997A6DC1316}"/>
                </a:ext>
              </a:extLst>
            </p:cNvPr>
            <p:cNvSpPr/>
            <p:nvPr/>
          </p:nvSpPr>
          <p:spPr>
            <a:xfrm>
              <a:off x="11061035" y="8866"/>
              <a:ext cx="264725" cy="4262214"/>
            </a:xfrm>
            <a:custGeom>
              <a:avLst/>
              <a:gdLst>
                <a:gd name="connsiteX0" fmla="*/ 0 w 264725"/>
                <a:gd name="connsiteY0" fmla="*/ 0 h 4262214"/>
                <a:gd name="connsiteX1" fmla="*/ 51299 w 264725"/>
                <a:gd name="connsiteY1" fmla="*/ 839777 h 4262214"/>
                <a:gd name="connsiteX2" fmla="*/ 264726 w 264725"/>
                <a:gd name="connsiteY2" fmla="*/ 4262215 h 42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25" h="4262214">
                  <a:moveTo>
                    <a:pt x="0" y="0"/>
                  </a:moveTo>
                  <a:lnTo>
                    <a:pt x="51299" y="839777"/>
                  </a:lnTo>
                  <a:lnTo>
                    <a:pt x="264726" y="4262215"/>
                  </a:lnTo>
                </a:path>
              </a:pathLst>
            </a:custGeom>
            <a:noFill/>
            <a:ln w="12700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24A20E-F2BF-43D5-A86B-21446CFD3F91}"/>
                </a:ext>
              </a:extLst>
            </p:cNvPr>
            <p:cNvSpPr/>
            <p:nvPr/>
          </p:nvSpPr>
          <p:spPr>
            <a:xfrm>
              <a:off x="10675979" y="8866"/>
              <a:ext cx="1502857" cy="1183666"/>
            </a:xfrm>
            <a:custGeom>
              <a:avLst/>
              <a:gdLst>
                <a:gd name="connsiteX0" fmla="*/ 1502858 w 1502857"/>
                <a:gd name="connsiteY0" fmla="*/ 0 h 1183666"/>
                <a:gd name="connsiteX1" fmla="*/ 436354 w 1502857"/>
                <a:gd name="connsiteY1" fmla="*/ 839777 h 1183666"/>
                <a:gd name="connsiteX2" fmla="*/ 0 w 1502857"/>
                <a:gd name="connsiteY2" fmla="*/ 1183667 h 118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2857" h="1183666">
                  <a:moveTo>
                    <a:pt x="1502858" y="0"/>
                  </a:moveTo>
                  <a:lnTo>
                    <a:pt x="436354" y="839777"/>
                  </a:lnTo>
                  <a:lnTo>
                    <a:pt x="0" y="1183667"/>
                  </a:lnTo>
                </a:path>
              </a:pathLst>
            </a:custGeom>
            <a:noFill/>
            <a:ln w="12700" cap="sq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B448EEF3-0C75-45FF-94DE-D296730705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06095" y="6149340"/>
            <a:ext cx="468690" cy="4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751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v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99457" y="3068960"/>
            <a:ext cx="9889099" cy="792088"/>
          </a:xfrm>
        </p:spPr>
        <p:txBody>
          <a:bodyPr anchor="ctr">
            <a:normAutofit/>
          </a:bodyPr>
          <a:lstStyle>
            <a:lvl1pPr algn="l" rtl="0">
              <a:defRPr sz="1875">
                <a:solidFill>
                  <a:schemeClr val="bg2"/>
                </a:solidFill>
                <a:latin typeface="DIN Next LT Arabic Medium" panose="020B0603020203050203" pitchFamily="34" charset="-78"/>
                <a:cs typeface="DIN Next LT Arabic Medium" panose="020B0603020203050203" pitchFamily="34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ar-S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A28F7D-3C41-E14A-83FE-AF60ED0D9BF3}"/>
              </a:ext>
            </a:extLst>
          </p:cNvPr>
          <p:cNvGrpSpPr/>
          <p:nvPr/>
        </p:nvGrpSpPr>
        <p:grpSpPr>
          <a:xfrm>
            <a:off x="2" y="0"/>
            <a:ext cx="2712279" cy="3626678"/>
            <a:chOff x="0" y="0"/>
            <a:chExt cx="2712278" cy="362667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BB9A78BB-A679-8E47-B16A-847D9B73DBC2}"/>
                </a:ext>
              </a:extLst>
            </p:cNvPr>
            <p:cNvSpPr/>
            <p:nvPr userDrawn="1"/>
          </p:nvSpPr>
          <p:spPr>
            <a:xfrm>
              <a:off x="0" y="0"/>
              <a:ext cx="2712278" cy="3626678"/>
            </a:xfrm>
            <a:custGeom>
              <a:avLst/>
              <a:gdLst>
                <a:gd name="connsiteX0" fmla="*/ 2712278 w 2712278"/>
                <a:gd name="connsiteY0" fmla="*/ 0 h 3626678"/>
                <a:gd name="connsiteX1" fmla="*/ 2685774 w 2712278"/>
                <a:gd name="connsiteY1" fmla="*/ 1373808 h 3626678"/>
                <a:gd name="connsiteX2" fmla="*/ 0 w 2712278"/>
                <a:gd name="connsiteY2" fmla="*/ 3626678 h 362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2278" h="3626678">
                  <a:moveTo>
                    <a:pt x="2712278" y="0"/>
                  </a:moveTo>
                  <a:lnTo>
                    <a:pt x="2685774" y="1373808"/>
                  </a:lnTo>
                  <a:lnTo>
                    <a:pt x="0" y="3626678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685800" rtl="0" eaLnBrk="1" latinLnBrk="0" hangingPunct="1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403F576-8F7E-4646-B894-CEC5E5222D86}"/>
                </a:ext>
              </a:extLst>
            </p:cNvPr>
            <p:cNvSpPr/>
            <p:nvPr userDrawn="1"/>
          </p:nvSpPr>
          <p:spPr>
            <a:xfrm>
              <a:off x="0" y="905565"/>
              <a:ext cx="2690192" cy="463826"/>
            </a:xfrm>
            <a:custGeom>
              <a:avLst/>
              <a:gdLst>
                <a:gd name="connsiteX0" fmla="*/ 0 w 2690192"/>
                <a:gd name="connsiteY0" fmla="*/ 0 h 463826"/>
                <a:gd name="connsiteX1" fmla="*/ 2690192 w 2690192"/>
                <a:gd name="connsiteY1" fmla="*/ 463826 h 46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0192" h="463826">
                  <a:moveTo>
                    <a:pt x="0" y="0"/>
                  </a:moveTo>
                  <a:lnTo>
                    <a:pt x="2690192" y="46382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6858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18587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قال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E054E-4950-524C-A1FF-137E7DDF29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41D8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accent2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768FC-AF35-AF43-9F05-DF01B649D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29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289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nn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4"/>
            <a:ext cx="10972800" cy="1138137"/>
          </a:xfrm>
        </p:spPr>
        <p:txBody>
          <a:bodyPr anchor="b">
            <a:normAutofit/>
          </a:bodyPr>
          <a:lstStyle>
            <a:lvl1pPr algn="r">
              <a:defRPr sz="1875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B86FF7-D62D-48BB-A118-785D818E45EE}" type="datetime1">
              <a:rPr lang="en-GB" smtClean="0"/>
              <a:pPr>
                <a:defRPr/>
              </a:pPr>
              <a:t>17/06/2020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747477" y="6356356"/>
            <a:ext cx="2844800" cy="365125"/>
          </a:xfrm>
        </p:spPr>
        <p:txBody>
          <a:bodyPr/>
          <a:lstStyle/>
          <a:p>
            <a:pPr>
              <a:defRPr/>
            </a:pPr>
            <a:fld id="{87BB82B4-0E5D-4B2C-8645-B837D6AD6E3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6" name="Picture 2" descr="C:\Users\salfulayj\Documents\id project\Elm Brandguide Draft 2.pdf\New folder\pp bg template\pp bg template\bg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 r="77865" b="65750"/>
          <a:stretch/>
        </p:blipFill>
        <p:spPr bwMode="auto">
          <a:xfrm>
            <a:off x="0" y="0"/>
            <a:ext cx="476419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96375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alfulayj\Documents\id project\Elm Brandguide Draft 2.pdf\New folder\bg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" y="0"/>
            <a:ext cx="1600200" cy="246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711" y="273054"/>
            <a:ext cx="10120943" cy="779687"/>
          </a:xfrm>
        </p:spPr>
        <p:txBody>
          <a:bodyPr anchor="b">
            <a:normAutofit/>
          </a:bodyPr>
          <a:lstStyle>
            <a:lvl1pPr algn="r">
              <a:defRPr sz="1875" b="0"/>
            </a:lvl1pPr>
          </a:lstStyle>
          <a:p>
            <a:r>
              <a:rPr lang="en-US" smtClean="0"/>
              <a:t>Click to edit Master title style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67" y="1232694"/>
            <a:ext cx="10657184" cy="543666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586597019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661473"/>
            <a:ext cx="3898503" cy="369332"/>
          </a:xfrm>
        </p:spPr>
        <p:txBody>
          <a:bodyPr wrap="none" lIns="0" tIns="0" rIns="0" bIns="0">
            <a:spAutoFit/>
          </a:bodyPr>
          <a:lstStyle>
            <a:lvl1pPr algn="l">
              <a:defRPr sz="2400" b="0" i="0">
                <a:latin typeface="DIN Next LT Arabic Medium" panose="020B0503020203050203" pitchFamily="34" charset="-78"/>
                <a:cs typeface="DIN Next LT Arabic Medium" panose="020B0503020203050203" pitchFamily="34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13" y="3714755"/>
            <a:ext cx="2031223" cy="2684461"/>
          </a:xfrm>
          <a:solidFill>
            <a:schemeClr val="tx2"/>
          </a:solidFill>
        </p:spPr>
        <p:txBody>
          <a:bodyPr lIns="91440" tIns="91440" rIns="91440" bIns="91440">
            <a:noAutofit/>
          </a:bodyPr>
          <a:lstStyle>
            <a:lvl1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1pPr>
            <a:lvl2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2pPr>
            <a:lvl3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3pPr>
            <a:lvl4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4pPr>
            <a:lvl5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9" name="Content Placeholder 2"/>
          <p:cNvSpPr>
            <a:spLocks noGrp="1"/>
          </p:cNvSpPr>
          <p:nvPr>
            <p:ph idx="11"/>
          </p:nvPr>
        </p:nvSpPr>
        <p:spPr>
          <a:xfrm>
            <a:off x="2844737" y="3714755"/>
            <a:ext cx="2031223" cy="2684461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1pPr>
            <a:lvl2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2pPr>
            <a:lvl3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3pPr>
            <a:lvl4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4pPr>
            <a:lvl5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1" name="Content Placeholder 2"/>
          <p:cNvSpPr>
            <a:spLocks noGrp="1"/>
          </p:cNvSpPr>
          <p:nvPr>
            <p:ph idx="12"/>
          </p:nvPr>
        </p:nvSpPr>
        <p:spPr>
          <a:xfrm>
            <a:off x="5096154" y="3714755"/>
            <a:ext cx="2031223" cy="2684461"/>
          </a:xfrm>
          <a:solidFill>
            <a:schemeClr val="accent2"/>
          </a:solidFill>
        </p:spPr>
        <p:txBody>
          <a:bodyPr lIns="91440" tIns="91440" rIns="91440" bIns="91440">
            <a:noAutofit/>
          </a:bodyPr>
          <a:lstStyle>
            <a:lvl1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1pPr>
            <a:lvl2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2pPr>
            <a:lvl3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3pPr>
            <a:lvl4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4pPr>
            <a:lvl5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2" name="Content Placeholder 2"/>
          <p:cNvSpPr>
            <a:spLocks noGrp="1"/>
          </p:cNvSpPr>
          <p:nvPr>
            <p:ph idx="13"/>
          </p:nvPr>
        </p:nvSpPr>
        <p:spPr>
          <a:xfrm>
            <a:off x="7313583" y="3714755"/>
            <a:ext cx="2031223" cy="2684461"/>
          </a:xfrm>
          <a:solidFill>
            <a:schemeClr val="accent3"/>
          </a:solidFill>
        </p:spPr>
        <p:txBody>
          <a:bodyPr lIns="91440" tIns="91440" rIns="91440" bIns="91440">
            <a:noAutofit/>
          </a:bodyPr>
          <a:lstStyle>
            <a:lvl1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1pPr>
            <a:lvl2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2pPr>
            <a:lvl3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3pPr>
            <a:lvl4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4pPr>
            <a:lvl5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3" name="Content Placeholder 2"/>
          <p:cNvSpPr>
            <a:spLocks noGrp="1"/>
          </p:cNvSpPr>
          <p:nvPr>
            <p:ph idx="14"/>
          </p:nvPr>
        </p:nvSpPr>
        <p:spPr>
          <a:xfrm>
            <a:off x="9548006" y="3714755"/>
            <a:ext cx="2031223" cy="2684461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1pPr>
            <a:lvl2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2pPr>
            <a:lvl3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3pPr>
            <a:lvl4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4pPr>
            <a:lvl5pPr marL="128588" indent="-128588" algn="l" rtl="0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+"/>
              <a:defRPr sz="825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305" name="Straight Connector 304"/>
          <p:cNvCxnSpPr/>
          <p:nvPr/>
        </p:nvCxnSpPr>
        <p:spPr>
          <a:xfrm>
            <a:off x="612777" y="2609850"/>
            <a:ext cx="202875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>
            <a:off x="2847200" y="2609850"/>
            <a:ext cx="202875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>
            <a:off x="5098618" y="2609850"/>
            <a:ext cx="202875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7316047" y="2609850"/>
            <a:ext cx="202875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9550470" y="2609850"/>
            <a:ext cx="202875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844800" y="2762478"/>
            <a:ext cx="2032000" cy="952277"/>
          </a:xfrm>
        </p:spPr>
        <p:txBody>
          <a:bodyPr>
            <a:noAutofit/>
          </a:bodyPr>
          <a:lstStyle>
            <a:lvl1pPr marL="0" indent="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None/>
              <a:defRPr sz="900" i="0">
                <a:solidFill>
                  <a:schemeClr val="accent4"/>
                </a:solidFill>
                <a:latin typeface="+mj-lt"/>
              </a:defRPr>
            </a:lvl1pPr>
            <a:lvl2pPr marL="342900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None/>
              <a:defRPr sz="750">
                <a:solidFill>
                  <a:schemeClr val="bg1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2773" y="2762478"/>
            <a:ext cx="2032000" cy="952277"/>
          </a:xfrm>
        </p:spPr>
        <p:txBody>
          <a:bodyPr>
            <a:noAutofit/>
          </a:bodyPr>
          <a:lstStyle>
            <a:lvl1pPr marL="0" indent="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None/>
              <a:defRPr sz="900" i="0">
                <a:solidFill>
                  <a:schemeClr val="tx2"/>
                </a:solidFill>
                <a:latin typeface="+mj-lt"/>
              </a:defRPr>
            </a:lvl1pPr>
            <a:lvl2pPr marL="342900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None/>
              <a:defRPr sz="750">
                <a:solidFill>
                  <a:schemeClr val="bg1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095373" y="2762478"/>
            <a:ext cx="2032000" cy="952277"/>
          </a:xfrm>
        </p:spPr>
        <p:txBody>
          <a:bodyPr>
            <a:noAutofit/>
          </a:bodyPr>
          <a:lstStyle>
            <a:lvl1pPr marL="0" indent="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None/>
              <a:defRPr sz="900" i="0">
                <a:solidFill>
                  <a:schemeClr val="accent2"/>
                </a:solidFill>
                <a:latin typeface="+mj-lt"/>
              </a:defRPr>
            </a:lvl1pPr>
            <a:lvl2pPr marL="342900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None/>
              <a:defRPr sz="750">
                <a:solidFill>
                  <a:schemeClr val="bg1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312803" y="2762478"/>
            <a:ext cx="2032000" cy="952277"/>
          </a:xfrm>
        </p:spPr>
        <p:txBody>
          <a:bodyPr>
            <a:noAutofit/>
          </a:bodyPr>
          <a:lstStyle>
            <a:lvl1pPr marL="0" indent="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None/>
              <a:defRPr sz="900" i="0">
                <a:solidFill>
                  <a:schemeClr val="accent3"/>
                </a:solidFill>
                <a:latin typeface="+mj-lt"/>
              </a:defRPr>
            </a:lvl1pPr>
            <a:lvl2pPr marL="342900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None/>
              <a:defRPr sz="750">
                <a:solidFill>
                  <a:schemeClr val="bg1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9547225" y="2762478"/>
            <a:ext cx="2032000" cy="952277"/>
          </a:xfrm>
        </p:spPr>
        <p:txBody>
          <a:bodyPr>
            <a:noAutofit/>
          </a:bodyPr>
          <a:lstStyle>
            <a:lvl1pPr marL="0" indent="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None/>
              <a:defRPr sz="900" i="0">
                <a:solidFill>
                  <a:schemeClr val="accent1"/>
                </a:solidFill>
                <a:latin typeface="+mj-lt"/>
              </a:defRPr>
            </a:lvl1pPr>
            <a:lvl2pPr marL="342900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None/>
              <a:defRPr sz="750">
                <a:solidFill>
                  <a:schemeClr val="bg1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2847197" y="1815189"/>
            <a:ext cx="2029603" cy="794660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4050" b="1" i="0" spc="-225">
                <a:solidFill>
                  <a:schemeClr val="accent4"/>
                </a:solidFill>
                <a:latin typeface="Arial Narrow" panose="020B0606020202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1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080001" y="1815189"/>
            <a:ext cx="2029603" cy="794660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4050" b="1" i="0" spc="-225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1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7315201" y="1815189"/>
            <a:ext cx="2029603" cy="794660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4050" b="1" i="0" spc="-225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20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9558217" y="1815189"/>
            <a:ext cx="2029603" cy="794660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4050" b="1" i="0" spc="-225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21" name="Text Placeholder 2"/>
          <p:cNvSpPr>
            <a:spLocks noGrp="1"/>
          </p:cNvSpPr>
          <p:nvPr>
            <p:ph type="body" idx="26"/>
          </p:nvPr>
        </p:nvSpPr>
        <p:spPr>
          <a:xfrm>
            <a:off x="610309" y="1815193"/>
            <a:ext cx="2029603" cy="708655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 i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310" name="Picture 2" descr="C:\Users\salfulayj\Documents\id project\Elm Brandguide Draft 2.pdf\New folder\pp bg template\pp bg template\bg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 r="77865" b="65750"/>
          <a:stretch/>
        </p:blipFill>
        <p:spPr bwMode="auto">
          <a:xfrm>
            <a:off x="0" y="0"/>
            <a:ext cx="476419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08803"/>
      </p:ext>
    </p:extLst>
  </p:cSld>
  <p:clrMapOvr>
    <a:masterClrMapping/>
  </p:clrMapOvr>
  <p:hf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n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>
            <a:spLocks noGrp="1"/>
          </p:cNvSpPr>
          <p:nvPr>
            <p:ph type="title"/>
          </p:nvPr>
        </p:nvSpPr>
        <p:spPr>
          <a:xfrm>
            <a:off x="1871533" y="274639"/>
            <a:ext cx="8448939" cy="1143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2" descr="C:\Users\salfulayj\Documents\id project\Elm Brandguide Draft 2.pdf\New folder\pp bg template\pp bg template\bg9.jpg">
            <a:extLst>
              <a:ext uri="{FF2B5EF4-FFF2-40B4-BE49-F238E27FC236}">
                <a16:creationId xmlns:a16="http://schemas.microsoft.com/office/drawing/2014/main" id="{1F1C4400-46A5-8C45-8BB1-4E4DC43A1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 r="77865" b="65750"/>
          <a:stretch/>
        </p:blipFill>
        <p:spPr bwMode="auto">
          <a:xfrm>
            <a:off x="0" y="0"/>
            <a:ext cx="476419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88717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99457" y="3068960"/>
            <a:ext cx="9889099" cy="792088"/>
          </a:xfrm>
        </p:spPr>
        <p:txBody>
          <a:bodyPr anchor="ctr">
            <a:normAutofit/>
          </a:bodyPr>
          <a:lstStyle>
            <a:lvl1pPr algn="l" rtl="0">
              <a:defRPr sz="1875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ar-SA" dirty="0"/>
          </a:p>
        </p:txBody>
      </p:sp>
      <p:pic>
        <p:nvPicPr>
          <p:cNvPr id="3" name="5AF2ECCF-13AD-454C-9087-38FC1F150860" descr="2F1ADF95-1650-4CCF-A78E-7A33FEEBFD83@el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/>
          <a:stretch/>
        </p:blipFill>
        <p:spPr bwMode="auto">
          <a:xfrm>
            <a:off x="-48682" y="20055"/>
            <a:ext cx="12230716" cy="683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846301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23928" y="5157192"/>
            <a:ext cx="6240693" cy="792088"/>
          </a:xfrm>
        </p:spPr>
        <p:txBody>
          <a:bodyPr anchor="ctr">
            <a:normAutofit/>
          </a:bodyPr>
          <a:lstStyle>
            <a:lvl1pPr algn="l" rtl="0">
              <a:defRPr sz="1875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ar-SA" dirty="0"/>
          </a:p>
        </p:txBody>
      </p:sp>
      <p:pic>
        <p:nvPicPr>
          <p:cNvPr id="3" name="B81BD7F7-A629-410E-A3A8-9498B35DD071" descr="F85298B0-E076-41C9-B66C-4602906B10FF@e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939069" cy="685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0796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 Slid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5413" y="980728"/>
            <a:ext cx="9889099" cy="792088"/>
          </a:xfrm>
        </p:spPr>
        <p:txBody>
          <a:bodyPr anchor="ctr">
            <a:normAutofit/>
          </a:bodyPr>
          <a:lstStyle>
            <a:lvl1pPr algn="l" rtl="0">
              <a:defRPr sz="1875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ar-SA" dirty="0"/>
          </a:p>
        </p:txBody>
      </p:sp>
      <p:pic>
        <p:nvPicPr>
          <p:cNvPr id="3" name="E863EE98-3DD8-4412-9E98-6ACD523402F2" descr="EC455F76-FD96-4E72-A7BD-0C1990502C31@e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370" y="1197508"/>
            <a:ext cx="10697633" cy="566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53086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 Slide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99457" y="3068960"/>
            <a:ext cx="9889099" cy="792088"/>
          </a:xfrm>
        </p:spPr>
        <p:txBody>
          <a:bodyPr anchor="ctr">
            <a:normAutofit/>
          </a:bodyPr>
          <a:lstStyle>
            <a:lvl1pPr algn="l" rtl="0">
              <a:defRPr sz="1875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ar-SA" dirty="0"/>
          </a:p>
        </p:txBody>
      </p:sp>
      <p:pic>
        <p:nvPicPr>
          <p:cNvPr id="3" name="7C29C40B-0613-4E42-A255-03EB9A6E8063" descr="85ED7FC9-2C4D-4DBC-8223-6F643200BEC4@e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" y="5"/>
            <a:ext cx="10697633" cy="566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056818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n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2" descr="C:\Users\salfulayj\Documents\id project\Elm Brandguide Draft 2.pdf\New folder\pp bg template\pp bg template\bg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65" b="53334"/>
          <a:stretch/>
        </p:blipFill>
        <p:spPr bwMode="auto">
          <a:xfrm>
            <a:off x="-6218" y="0"/>
            <a:ext cx="269861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itle 1"/>
          <p:cNvSpPr>
            <a:spLocks noGrp="1"/>
          </p:cNvSpPr>
          <p:nvPr>
            <p:ph type="title"/>
          </p:nvPr>
        </p:nvSpPr>
        <p:spPr>
          <a:xfrm>
            <a:off x="3119672" y="274639"/>
            <a:ext cx="5952661" cy="1143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2427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ner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>
            <a:spLocks noGrp="1"/>
          </p:cNvSpPr>
          <p:nvPr>
            <p:ph type="title"/>
          </p:nvPr>
        </p:nvSpPr>
        <p:spPr>
          <a:xfrm>
            <a:off x="3119672" y="274639"/>
            <a:ext cx="5952661" cy="1143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5" name="Picture 2" descr="C:\Users\salfulayj\Documents\id project\Elm Brandguide Draft 2.pdf\New folder\bg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" y="0"/>
            <a:ext cx="1600200" cy="246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86710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D880334-2414-4E3B-8887-3A1923BEF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59" t="259"/>
          <a:stretch/>
        </p:blipFill>
        <p:spPr>
          <a:xfrm flipH="1">
            <a:off x="5162866" y="0"/>
            <a:ext cx="7029133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944E2-6EFA-4116-AC9A-8FFBD6FCC4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9903" y="0"/>
            <a:ext cx="7022097" cy="6858000"/>
          </a:xfrm>
          <a:custGeom>
            <a:avLst/>
            <a:gdLst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29450 w 7029450"/>
              <a:gd name="connsiteY2" fmla="*/ 6858000 h 6858000"/>
              <a:gd name="connsiteX3" fmla="*/ 0 w 7029450"/>
              <a:gd name="connsiteY3" fmla="*/ 6858000 h 6858000"/>
              <a:gd name="connsiteX4" fmla="*/ 0 w 7029450"/>
              <a:gd name="connsiteY4" fmla="*/ 0 h 6858000"/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19925 w 7029450"/>
              <a:gd name="connsiteY2" fmla="*/ 5276850 h 6858000"/>
              <a:gd name="connsiteX3" fmla="*/ 0 w 7029450"/>
              <a:gd name="connsiteY3" fmla="*/ 6858000 h 6858000"/>
              <a:gd name="connsiteX4" fmla="*/ 0 w 7029450"/>
              <a:gd name="connsiteY4" fmla="*/ 0 h 6858000"/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19925 w 7029450"/>
              <a:gd name="connsiteY2" fmla="*/ 5276850 h 6858000"/>
              <a:gd name="connsiteX3" fmla="*/ 794367 w 7029450"/>
              <a:gd name="connsiteY3" fmla="*/ 6676008 h 6858000"/>
              <a:gd name="connsiteX4" fmla="*/ 0 w 7029450"/>
              <a:gd name="connsiteY4" fmla="*/ 6858000 h 6858000"/>
              <a:gd name="connsiteX5" fmla="*/ 0 w 7029450"/>
              <a:gd name="connsiteY5" fmla="*/ 0 h 6858000"/>
              <a:gd name="connsiteX0" fmla="*/ 0 w 7029450"/>
              <a:gd name="connsiteY0" fmla="*/ 0 h 6871317"/>
              <a:gd name="connsiteX1" fmla="*/ 7029450 w 7029450"/>
              <a:gd name="connsiteY1" fmla="*/ 0 h 6871317"/>
              <a:gd name="connsiteX2" fmla="*/ 7019925 w 7029450"/>
              <a:gd name="connsiteY2" fmla="*/ 5276850 h 6871317"/>
              <a:gd name="connsiteX3" fmla="*/ 1264883 w 7029450"/>
              <a:gd name="connsiteY3" fmla="*/ 6871317 h 6871317"/>
              <a:gd name="connsiteX4" fmla="*/ 0 w 7029450"/>
              <a:gd name="connsiteY4" fmla="*/ 6858000 h 6871317"/>
              <a:gd name="connsiteX5" fmla="*/ 0 w 7029450"/>
              <a:gd name="connsiteY5" fmla="*/ 0 h 6871317"/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19925 w 7029450"/>
              <a:gd name="connsiteY2" fmla="*/ 5276850 h 6858000"/>
              <a:gd name="connsiteX3" fmla="*/ 1150583 w 7029450"/>
              <a:gd name="connsiteY3" fmla="*/ 6711297 h 6858000"/>
              <a:gd name="connsiteX4" fmla="*/ 0 w 7029450"/>
              <a:gd name="connsiteY4" fmla="*/ 6858000 h 6858000"/>
              <a:gd name="connsiteX5" fmla="*/ 0 w 7029450"/>
              <a:gd name="connsiteY5" fmla="*/ 0 h 6858000"/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19925 w 7029450"/>
              <a:gd name="connsiteY2" fmla="*/ 5276850 h 6858000"/>
              <a:gd name="connsiteX3" fmla="*/ 1226783 w 7029450"/>
              <a:gd name="connsiteY3" fmla="*/ 6856077 h 6858000"/>
              <a:gd name="connsiteX4" fmla="*/ 0 w 7029450"/>
              <a:gd name="connsiteY4" fmla="*/ 6858000 h 6858000"/>
              <a:gd name="connsiteX5" fmla="*/ 0 w 7029450"/>
              <a:gd name="connsiteY5" fmla="*/ 0 h 6858000"/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19925 w 7029450"/>
              <a:gd name="connsiteY2" fmla="*/ 5276850 h 6858000"/>
              <a:gd name="connsiteX3" fmla="*/ 1226783 w 7029450"/>
              <a:gd name="connsiteY3" fmla="*/ 6856077 h 6858000"/>
              <a:gd name="connsiteX4" fmla="*/ 213360 w 7029450"/>
              <a:gd name="connsiteY4" fmla="*/ 6858000 h 6858000"/>
              <a:gd name="connsiteX5" fmla="*/ 0 w 7029450"/>
              <a:gd name="connsiteY5" fmla="*/ 0 h 6858000"/>
              <a:gd name="connsiteX0" fmla="*/ 0 w 7064960"/>
              <a:gd name="connsiteY0" fmla="*/ 612559 h 6858000"/>
              <a:gd name="connsiteX1" fmla="*/ 7064960 w 7064960"/>
              <a:gd name="connsiteY1" fmla="*/ 0 h 6858000"/>
              <a:gd name="connsiteX2" fmla="*/ 7055435 w 7064960"/>
              <a:gd name="connsiteY2" fmla="*/ 5276850 h 6858000"/>
              <a:gd name="connsiteX3" fmla="*/ 1262293 w 7064960"/>
              <a:gd name="connsiteY3" fmla="*/ 6856077 h 6858000"/>
              <a:gd name="connsiteX4" fmla="*/ 248870 w 7064960"/>
              <a:gd name="connsiteY4" fmla="*/ 6858000 h 6858000"/>
              <a:gd name="connsiteX5" fmla="*/ 0 w 7064960"/>
              <a:gd name="connsiteY5" fmla="*/ 612559 h 6858000"/>
              <a:gd name="connsiteX0" fmla="*/ 0 w 7022097"/>
              <a:gd name="connsiteY0" fmla="*/ 717334 h 6858000"/>
              <a:gd name="connsiteX1" fmla="*/ 7022097 w 7022097"/>
              <a:gd name="connsiteY1" fmla="*/ 0 h 6858000"/>
              <a:gd name="connsiteX2" fmla="*/ 7012572 w 7022097"/>
              <a:gd name="connsiteY2" fmla="*/ 5276850 h 6858000"/>
              <a:gd name="connsiteX3" fmla="*/ 1219430 w 7022097"/>
              <a:gd name="connsiteY3" fmla="*/ 6856077 h 6858000"/>
              <a:gd name="connsiteX4" fmla="*/ 206007 w 7022097"/>
              <a:gd name="connsiteY4" fmla="*/ 6858000 h 6858000"/>
              <a:gd name="connsiteX5" fmla="*/ 0 w 7022097"/>
              <a:gd name="connsiteY5" fmla="*/ 717334 h 6858000"/>
              <a:gd name="connsiteX0" fmla="*/ 0 w 7022097"/>
              <a:gd name="connsiteY0" fmla="*/ 717334 h 6858000"/>
              <a:gd name="connsiteX1" fmla="*/ 2659647 w 7022097"/>
              <a:gd name="connsiteY1" fmla="*/ 428625 h 6858000"/>
              <a:gd name="connsiteX2" fmla="*/ 7022097 w 7022097"/>
              <a:gd name="connsiteY2" fmla="*/ 0 h 6858000"/>
              <a:gd name="connsiteX3" fmla="*/ 7012572 w 7022097"/>
              <a:gd name="connsiteY3" fmla="*/ 5276850 h 6858000"/>
              <a:gd name="connsiteX4" fmla="*/ 1219430 w 7022097"/>
              <a:gd name="connsiteY4" fmla="*/ 6856077 h 6858000"/>
              <a:gd name="connsiteX5" fmla="*/ 206007 w 7022097"/>
              <a:gd name="connsiteY5" fmla="*/ 6858000 h 6858000"/>
              <a:gd name="connsiteX6" fmla="*/ 0 w 7022097"/>
              <a:gd name="connsiteY6" fmla="*/ 717334 h 6858000"/>
              <a:gd name="connsiteX0" fmla="*/ 0 w 7022097"/>
              <a:gd name="connsiteY0" fmla="*/ 717334 h 6858000"/>
              <a:gd name="connsiteX1" fmla="*/ 2716797 w 7022097"/>
              <a:gd name="connsiteY1" fmla="*/ 0 h 6858000"/>
              <a:gd name="connsiteX2" fmla="*/ 7022097 w 7022097"/>
              <a:gd name="connsiteY2" fmla="*/ 0 h 6858000"/>
              <a:gd name="connsiteX3" fmla="*/ 7012572 w 7022097"/>
              <a:gd name="connsiteY3" fmla="*/ 5276850 h 6858000"/>
              <a:gd name="connsiteX4" fmla="*/ 1219430 w 7022097"/>
              <a:gd name="connsiteY4" fmla="*/ 6856077 h 6858000"/>
              <a:gd name="connsiteX5" fmla="*/ 206007 w 7022097"/>
              <a:gd name="connsiteY5" fmla="*/ 6858000 h 6858000"/>
              <a:gd name="connsiteX6" fmla="*/ 0 w 7022097"/>
              <a:gd name="connsiteY6" fmla="*/ 717334 h 6858000"/>
              <a:gd name="connsiteX0" fmla="*/ 0 w 7022097"/>
              <a:gd name="connsiteY0" fmla="*/ 717334 h 6858000"/>
              <a:gd name="connsiteX1" fmla="*/ 2767597 w 7022097"/>
              <a:gd name="connsiteY1" fmla="*/ 0 h 6858000"/>
              <a:gd name="connsiteX2" fmla="*/ 7022097 w 7022097"/>
              <a:gd name="connsiteY2" fmla="*/ 0 h 6858000"/>
              <a:gd name="connsiteX3" fmla="*/ 7012572 w 7022097"/>
              <a:gd name="connsiteY3" fmla="*/ 5276850 h 6858000"/>
              <a:gd name="connsiteX4" fmla="*/ 1219430 w 7022097"/>
              <a:gd name="connsiteY4" fmla="*/ 6856077 h 6858000"/>
              <a:gd name="connsiteX5" fmla="*/ 206007 w 7022097"/>
              <a:gd name="connsiteY5" fmla="*/ 6858000 h 6858000"/>
              <a:gd name="connsiteX6" fmla="*/ 0 w 7022097"/>
              <a:gd name="connsiteY6" fmla="*/ 7173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22097" h="6858000">
                <a:moveTo>
                  <a:pt x="0" y="717334"/>
                </a:moveTo>
                <a:lnTo>
                  <a:pt x="2767597" y="0"/>
                </a:lnTo>
                <a:lnTo>
                  <a:pt x="7022097" y="0"/>
                </a:lnTo>
                <a:lnTo>
                  <a:pt x="7012572" y="5276850"/>
                </a:lnTo>
                <a:lnTo>
                  <a:pt x="1219430" y="6856077"/>
                </a:lnTo>
                <a:lnTo>
                  <a:pt x="206007" y="6858000"/>
                </a:lnTo>
                <a:lnTo>
                  <a:pt x="0" y="71733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0014FC2-3EB3-4131-8573-93BAAC4505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6F7C8149-72FE-4F7A-B464-AF80AB74AF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B0CCBDD9-1158-41AE-96F1-F539CD86F4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8097621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4242736" cy="1228028"/>
          </a:xfrm>
        </p:spPr>
        <p:txBody>
          <a:bodyPr>
            <a:noAutofit/>
          </a:bodyPr>
          <a:lstStyle>
            <a:lvl1pPr algn="l" rtl="0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4" y="2319875"/>
            <a:ext cx="1996017" cy="1083733"/>
          </a:xfrm>
        </p:spPr>
        <p:txBody>
          <a:bodyPr/>
          <a:lstStyle>
            <a:lvl1pPr>
              <a:buNone/>
              <a:defRPr sz="4950" b="0" i="0" spc="-225">
                <a:solidFill>
                  <a:schemeClr val="accent5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1"/>
          </p:nvPr>
        </p:nvSpPr>
        <p:spPr>
          <a:xfrm>
            <a:off x="5105400" y="685800"/>
            <a:ext cx="6477000" cy="1228028"/>
          </a:xfrm>
        </p:spPr>
        <p:txBody>
          <a:bodyPr>
            <a:noAutofit/>
          </a:bodyPr>
          <a:lstStyle>
            <a:lvl1pPr marL="0" indent="0" algn="l" rtl="0">
              <a:buNone/>
              <a:defRPr sz="1800"/>
            </a:lvl1pPr>
            <a:lvl2pPr marL="342900" indent="0" algn="l" rtl="0">
              <a:buNone/>
              <a:defRPr sz="1500"/>
            </a:lvl2pPr>
            <a:lvl3pPr marL="685800" indent="0" algn="l" rtl="0">
              <a:buNone/>
              <a:defRPr sz="1350"/>
            </a:lvl3pPr>
            <a:lvl4pPr marL="1028700" indent="0" algn="l" rtl="0">
              <a:buNone/>
              <a:defRPr sz="1200"/>
            </a:lvl4pPr>
            <a:lvl5pPr marL="1371600" indent="0" algn="l" rtl="0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2853800" y="2319875"/>
            <a:ext cx="1996017" cy="1083733"/>
          </a:xfrm>
        </p:spPr>
        <p:txBody>
          <a:bodyPr/>
          <a:lstStyle>
            <a:lvl1pPr>
              <a:buNone/>
              <a:defRPr sz="4950" b="0" i="0" spc="-225">
                <a:solidFill>
                  <a:schemeClr val="accent5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0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5097996" y="2319875"/>
            <a:ext cx="1996017" cy="1083733"/>
          </a:xfrm>
        </p:spPr>
        <p:txBody>
          <a:bodyPr/>
          <a:lstStyle>
            <a:lvl1pPr>
              <a:buNone/>
              <a:defRPr sz="4950" b="0" i="0" spc="-225">
                <a:solidFill>
                  <a:schemeClr val="accent5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2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7342191" y="2319875"/>
            <a:ext cx="1996017" cy="1083733"/>
          </a:xfrm>
        </p:spPr>
        <p:txBody>
          <a:bodyPr/>
          <a:lstStyle>
            <a:lvl1pPr>
              <a:buNone/>
              <a:defRPr sz="4950" b="0" i="0" spc="-225">
                <a:solidFill>
                  <a:schemeClr val="accent5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4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9586386" y="2319875"/>
            <a:ext cx="1996017" cy="1083733"/>
          </a:xfrm>
        </p:spPr>
        <p:txBody>
          <a:bodyPr/>
          <a:lstStyle>
            <a:lvl1pPr>
              <a:buNone/>
              <a:defRPr sz="4950" b="0" i="0" spc="-225">
                <a:solidFill>
                  <a:schemeClr val="accent5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5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4" y="2228136"/>
            <a:ext cx="1996017" cy="295466"/>
          </a:xfrm>
        </p:spPr>
        <p:txBody>
          <a:bodyPr anchor="b">
            <a:noAutofit/>
          </a:bodyPr>
          <a:lstStyle>
            <a:lvl1pPr>
              <a:buNone/>
              <a:defRPr sz="12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6" name="Text Placeholder 33"/>
          <p:cNvSpPr>
            <a:spLocks noGrp="1"/>
          </p:cNvSpPr>
          <p:nvPr>
            <p:ph type="body" sz="quarter" idx="22" hasCustomPrompt="1"/>
          </p:nvPr>
        </p:nvSpPr>
        <p:spPr>
          <a:xfrm>
            <a:off x="2853800" y="2228136"/>
            <a:ext cx="1996017" cy="295466"/>
          </a:xfrm>
        </p:spPr>
        <p:txBody>
          <a:bodyPr anchor="b">
            <a:noAutofit/>
          </a:bodyPr>
          <a:lstStyle>
            <a:lvl1pPr>
              <a:buNone/>
              <a:defRPr sz="12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7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5097996" y="2228136"/>
            <a:ext cx="1996017" cy="295466"/>
          </a:xfrm>
        </p:spPr>
        <p:txBody>
          <a:bodyPr anchor="b">
            <a:noAutofit/>
          </a:bodyPr>
          <a:lstStyle>
            <a:lvl1pPr>
              <a:buNone/>
              <a:defRPr sz="12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8" name="Text Placeholder 33"/>
          <p:cNvSpPr>
            <a:spLocks noGrp="1"/>
          </p:cNvSpPr>
          <p:nvPr>
            <p:ph type="body" sz="quarter" idx="24" hasCustomPrompt="1"/>
          </p:nvPr>
        </p:nvSpPr>
        <p:spPr>
          <a:xfrm>
            <a:off x="7342191" y="2228136"/>
            <a:ext cx="1996017" cy="295466"/>
          </a:xfrm>
        </p:spPr>
        <p:txBody>
          <a:bodyPr anchor="b">
            <a:noAutofit/>
          </a:bodyPr>
          <a:lstStyle>
            <a:lvl1pPr>
              <a:buNone/>
              <a:defRPr sz="12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9" name="Text Placeholder 33"/>
          <p:cNvSpPr>
            <a:spLocks noGrp="1"/>
          </p:cNvSpPr>
          <p:nvPr>
            <p:ph type="body" sz="quarter" idx="25" hasCustomPrompt="1"/>
          </p:nvPr>
        </p:nvSpPr>
        <p:spPr>
          <a:xfrm>
            <a:off x="9586386" y="2228136"/>
            <a:ext cx="1996017" cy="295466"/>
          </a:xfrm>
        </p:spPr>
        <p:txBody>
          <a:bodyPr anchor="b">
            <a:noAutofit/>
          </a:bodyPr>
          <a:lstStyle>
            <a:lvl1pPr>
              <a:buNone/>
              <a:defRPr sz="12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1" name="Text Placeholder 33"/>
          <p:cNvSpPr>
            <a:spLocks noGrp="1"/>
          </p:cNvSpPr>
          <p:nvPr>
            <p:ph type="body" sz="quarter" idx="31" hasCustomPrompt="1"/>
          </p:nvPr>
        </p:nvSpPr>
        <p:spPr>
          <a:xfrm>
            <a:off x="609604" y="4428074"/>
            <a:ext cx="1996017" cy="1083733"/>
          </a:xfrm>
        </p:spPr>
        <p:txBody>
          <a:bodyPr/>
          <a:lstStyle>
            <a:lvl1pPr>
              <a:buNone/>
              <a:defRPr sz="4950" b="0" i="0" spc="-225">
                <a:solidFill>
                  <a:schemeClr val="accent5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2" name="Text Placeholder 33"/>
          <p:cNvSpPr>
            <a:spLocks noGrp="1"/>
          </p:cNvSpPr>
          <p:nvPr>
            <p:ph type="body" sz="quarter" idx="32" hasCustomPrompt="1"/>
          </p:nvPr>
        </p:nvSpPr>
        <p:spPr>
          <a:xfrm>
            <a:off x="2853800" y="4428074"/>
            <a:ext cx="1996017" cy="1083733"/>
          </a:xfrm>
        </p:spPr>
        <p:txBody>
          <a:bodyPr/>
          <a:lstStyle>
            <a:lvl1pPr>
              <a:buNone/>
              <a:defRPr sz="4950" b="0" i="0" spc="-225">
                <a:solidFill>
                  <a:schemeClr val="accent5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3" name="Text Placeholder 33"/>
          <p:cNvSpPr>
            <a:spLocks noGrp="1"/>
          </p:cNvSpPr>
          <p:nvPr>
            <p:ph type="body" sz="quarter" idx="33" hasCustomPrompt="1"/>
          </p:nvPr>
        </p:nvSpPr>
        <p:spPr>
          <a:xfrm>
            <a:off x="5097996" y="4428074"/>
            <a:ext cx="1996017" cy="1083733"/>
          </a:xfrm>
        </p:spPr>
        <p:txBody>
          <a:bodyPr/>
          <a:lstStyle>
            <a:lvl1pPr>
              <a:buNone/>
              <a:defRPr sz="4950" b="0" i="0" spc="-225">
                <a:solidFill>
                  <a:schemeClr val="accent5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4" name="Text Placeholder 33"/>
          <p:cNvSpPr>
            <a:spLocks noGrp="1"/>
          </p:cNvSpPr>
          <p:nvPr>
            <p:ph type="body" sz="quarter" idx="34" hasCustomPrompt="1"/>
          </p:nvPr>
        </p:nvSpPr>
        <p:spPr>
          <a:xfrm>
            <a:off x="7342191" y="4428074"/>
            <a:ext cx="1996017" cy="1083733"/>
          </a:xfrm>
        </p:spPr>
        <p:txBody>
          <a:bodyPr/>
          <a:lstStyle>
            <a:lvl1pPr>
              <a:buNone/>
              <a:defRPr sz="4950" b="0" i="0" spc="-225">
                <a:solidFill>
                  <a:schemeClr val="accent5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5" name="Text Placeholder 33"/>
          <p:cNvSpPr>
            <a:spLocks noGrp="1"/>
          </p:cNvSpPr>
          <p:nvPr>
            <p:ph type="body" sz="quarter" idx="35" hasCustomPrompt="1"/>
          </p:nvPr>
        </p:nvSpPr>
        <p:spPr>
          <a:xfrm>
            <a:off x="9586386" y="4428074"/>
            <a:ext cx="1996017" cy="1083733"/>
          </a:xfrm>
        </p:spPr>
        <p:txBody>
          <a:bodyPr/>
          <a:lstStyle>
            <a:lvl1pPr>
              <a:buNone/>
              <a:defRPr sz="4950" b="0" i="0" spc="-225">
                <a:solidFill>
                  <a:schemeClr val="accent5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6" name="Text Placeholder 33"/>
          <p:cNvSpPr>
            <a:spLocks noGrp="1"/>
          </p:cNvSpPr>
          <p:nvPr>
            <p:ph type="body" sz="quarter" idx="36" hasCustomPrompt="1"/>
          </p:nvPr>
        </p:nvSpPr>
        <p:spPr>
          <a:xfrm>
            <a:off x="609604" y="4336335"/>
            <a:ext cx="1996017" cy="295466"/>
          </a:xfrm>
        </p:spPr>
        <p:txBody>
          <a:bodyPr anchor="b">
            <a:noAutofit/>
          </a:bodyPr>
          <a:lstStyle>
            <a:lvl1pPr>
              <a:buNone/>
              <a:defRPr sz="12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7" name="Text Placeholder 33"/>
          <p:cNvSpPr>
            <a:spLocks noGrp="1"/>
          </p:cNvSpPr>
          <p:nvPr>
            <p:ph type="body" sz="quarter" idx="37" hasCustomPrompt="1"/>
          </p:nvPr>
        </p:nvSpPr>
        <p:spPr>
          <a:xfrm>
            <a:off x="2853800" y="4336335"/>
            <a:ext cx="1996017" cy="295466"/>
          </a:xfrm>
        </p:spPr>
        <p:txBody>
          <a:bodyPr anchor="b">
            <a:noAutofit/>
          </a:bodyPr>
          <a:lstStyle>
            <a:lvl1pPr>
              <a:buNone/>
              <a:defRPr sz="12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8" name="Text Placeholder 33"/>
          <p:cNvSpPr>
            <a:spLocks noGrp="1"/>
          </p:cNvSpPr>
          <p:nvPr>
            <p:ph type="body" sz="quarter" idx="38" hasCustomPrompt="1"/>
          </p:nvPr>
        </p:nvSpPr>
        <p:spPr>
          <a:xfrm>
            <a:off x="5097996" y="4336335"/>
            <a:ext cx="1996017" cy="295466"/>
          </a:xfrm>
        </p:spPr>
        <p:txBody>
          <a:bodyPr anchor="b">
            <a:noAutofit/>
          </a:bodyPr>
          <a:lstStyle>
            <a:lvl1pPr>
              <a:buNone/>
              <a:defRPr sz="12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9" name="Text Placeholder 33"/>
          <p:cNvSpPr>
            <a:spLocks noGrp="1"/>
          </p:cNvSpPr>
          <p:nvPr>
            <p:ph type="body" sz="quarter" idx="39" hasCustomPrompt="1"/>
          </p:nvPr>
        </p:nvSpPr>
        <p:spPr>
          <a:xfrm>
            <a:off x="7342191" y="4336335"/>
            <a:ext cx="1996017" cy="295466"/>
          </a:xfrm>
        </p:spPr>
        <p:txBody>
          <a:bodyPr anchor="b">
            <a:noAutofit/>
          </a:bodyPr>
          <a:lstStyle>
            <a:lvl1pPr>
              <a:buNone/>
              <a:defRPr sz="12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80" name="Text Placeholder 33"/>
          <p:cNvSpPr>
            <a:spLocks noGrp="1"/>
          </p:cNvSpPr>
          <p:nvPr>
            <p:ph type="body" sz="quarter" idx="40" hasCustomPrompt="1"/>
          </p:nvPr>
        </p:nvSpPr>
        <p:spPr>
          <a:xfrm>
            <a:off x="9586386" y="4336335"/>
            <a:ext cx="1996017" cy="295466"/>
          </a:xfrm>
        </p:spPr>
        <p:txBody>
          <a:bodyPr anchor="b">
            <a:noAutofit/>
          </a:bodyPr>
          <a:lstStyle>
            <a:lvl1pPr>
              <a:buNone/>
              <a:defRPr sz="12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28588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pic>
        <p:nvPicPr>
          <p:cNvPr id="24" name="Picture 2" descr="C:\Users\salfulayj\Documents\id project\Elm Brandguide Draft 2.pdf\New folder\pp bg template\pp bg template\bg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 r="77865" b="65750"/>
          <a:stretch/>
        </p:blipFill>
        <p:spPr bwMode="auto">
          <a:xfrm>
            <a:off x="0" y="0"/>
            <a:ext cx="476419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196539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ner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52" y="273054"/>
            <a:ext cx="11713301" cy="779687"/>
          </a:xfrm>
        </p:spPr>
        <p:txBody>
          <a:bodyPr anchor="b">
            <a:normAutofit/>
          </a:bodyPr>
          <a:lstStyle>
            <a:lvl1pPr algn="r">
              <a:defRPr sz="1875" b="0"/>
            </a:lvl1pPr>
          </a:lstStyle>
          <a:p>
            <a:r>
              <a:rPr lang="en-US" smtClean="0"/>
              <a:t>Click to edit Master title style</a:t>
            </a:r>
            <a:endParaRPr lang="ar-SA" dirty="0"/>
          </a:p>
        </p:txBody>
      </p:sp>
      <p:pic>
        <p:nvPicPr>
          <p:cNvPr id="7170" name="Picture 2" descr="C:\Users\salfulayj\Documents\id project\Elm Brandguide Draft 2.pdf\New folder\bg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" y="4116710"/>
            <a:ext cx="263313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2831640" y="1124744"/>
            <a:ext cx="9121013" cy="56166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207698885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inn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3684" y="274644"/>
            <a:ext cx="8942959" cy="850105"/>
          </a:xfrm>
        </p:spPr>
        <p:txBody>
          <a:bodyPr anchor="b">
            <a:normAutofit/>
          </a:bodyPr>
          <a:lstStyle>
            <a:lvl1pPr algn="r">
              <a:defRPr sz="1875"/>
            </a:lvl1pPr>
          </a:lstStyle>
          <a:p>
            <a:r>
              <a:rPr lang="en-US" smtClean="0"/>
              <a:t>Click to edit Master title style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49" y="1196755"/>
            <a:ext cx="11617291" cy="54005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 dirty="0"/>
          </a:p>
        </p:txBody>
      </p:sp>
      <p:pic>
        <p:nvPicPr>
          <p:cNvPr id="10242" name="Picture 2" descr="C:\Users\salfulayj\Documents\id project\Elm Brandguide Draft 2.pdf\New folder\pp bg template\pp bg template\bg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65" b="53334"/>
          <a:stretch/>
        </p:blipFill>
        <p:spPr bwMode="auto">
          <a:xfrm>
            <a:off x="-6218" y="0"/>
            <a:ext cx="269861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804806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شريحة داخلية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salfulayj\Documents\id project\Elm Brandguide Draft 2.pdf\New folder\pp bg template\pp bg template\bg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 r="77865" b="65750"/>
          <a:stretch/>
        </p:blipFill>
        <p:spPr bwMode="auto">
          <a:xfrm>
            <a:off x="0" y="0"/>
            <a:ext cx="476419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12789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age1_BG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logo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457203"/>
            <a:ext cx="10969575" cy="487951"/>
          </a:xfrm>
        </p:spPr>
        <p:txBody>
          <a:bodyPr lIns="0" tIns="0" rIns="0" bIns="0" anchor="t">
            <a:noAutofit/>
          </a:bodyPr>
          <a:lstStyle>
            <a:lvl1pPr algn="l">
              <a:defRPr sz="3000">
                <a:solidFill>
                  <a:srgbClr val="1860AC"/>
                </a:solidFill>
                <a:latin typeface="DIN Next LT Arabic Medium" pitchFamily="34" charset="-78"/>
                <a:cs typeface="DIN Next LT Arabic Medium" pitchFamily="34" charset="-78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945151"/>
            <a:ext cx="10969573" cy="590944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500" baseline="0">
                <a:solidFill>
                  <a:srgbClr val="211C43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828800"/>
            <a:ext cx="10969573" cy="50618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rgbClr val="211C43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DIN Next LT Arabic" pitchFamily="34" charset="-78"/>
                <a:cs typeface="DIN Next LT Arabic" pitchFamily="34" charset="-78"/>
              </a:defRPr>
            </a:lvl1pPr>
          </a:lstStyle>
          <a:p>
            <a:pPr>
              <a:defRPr/>
            </a:pPr>
            <a:r>
              <a:rPr lang="en-US"/>
              <a:t>© Elm 2013</a:t>
            </a:r>
          </a:p>
        </p:txBody>
      </p:sp>
    </p:spTree>
    <p:extLst>
      <p:ext uri="{BB962C8B-B14F-4D97-AF65-F5344CB8AC3E}">
        <p14:creationId xmlns:p14="http://schemas.microsoft.com/office/powerpoint/2010/main" val="21745622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age1_BG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logo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457203"/>
            <a:ext cx="10969575" cy="487951"/>
          </a:xfrm>
        </p:spPr>
        <p:txBody>
          <a:bodyPr lIns="0" tIns="0" rIns="0" bIns="0" anchor="t">
            <a:noAutofit/>
          </a:bodyPr>
          <a:lstStyle>
            <a:lvl1pPr algn="l">
              <a:defRPr sz="3000">
                <a:solidFill>
                  <a:srgbClr val="1860AC"/>
                </a:solidFill>
                <a:latin typeface="DIN Next LT Arabic Medium" pitchFamily="34" charset="-78"/>
                <a:cs typeface="DIN Next LT Arabic Medium" pitchFamily="34" charset="-78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945151"/>
            <a:ext cx="10969573" cy="590944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500" baseline="0">
                <a:solidFill>
                  <a:srgbClr val="211C43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828800"/>
            <a:ext cx="10969573" cy="50618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rgbClr val="211C43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DIN Next LT Arabic" pitchFamily="34" charset="-78"/>
                <a:cs typeface="DIN Next LT Arabic" pitchFamily="34" charset="-78"/>
              </a:defRPr>
            </a:lvl1pPr>
          </a:lstStyle>
          <a:p>
            <a:pPr>
              <a:defRPr/>
            </a:pPr>
            <a:r>
              <a:rPr lang="en-US"/>
              <a:t>© Elm 2013</a:t>
            </a:r>
          </a:p>
        </p:txBody>
      </p:sp>
    </p:spTree>
    <p:extLst>
      <p:ext uri="{BB962C8B-B14F-4D97-AF65-F5344CB8AC3E}">
        <p14:creationId xmlns:p14="http://schemas.microsoft.com/office/powerpoint/2010/main" val="32938674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1" y="457203"/>
            <a:ext cx="10969575" cy="487951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3000"/>
              </a:lnSpc>
              <a:defRPr sz="2500">
                <a:solidFill>
                  <a:srgbClr val="1860AC"/>
                </a:solidFill>
                <a:latin typeface="DIN Next LT Arabic Medium" pitchFamily="34" charset="-78"/>
                <a:cs typeface="DIN Next LT Arabic Medium" pitchFamily="34" charset="-78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945151"/>
            <a:ext cx="10969573" cy="590944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aseline="0">
                <a:solidFill>
                  <a:srgbClr val="211C43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09601" y="1828800"/>
            <a:ext cx="10972801" cy="257097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2pPr>
            <a:lvl3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3pPr>
            <a:lvl4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4pPr>
            <a:lvl5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N Next LT Arabic" pitchFamily="34" charset="-78"/>
                <a:cs typeface="DIN Next LT Arabic" pitchFamily="34" charset="-78"/>
              </a:defRPr>
            </a:lvl1pPr>
          </a:lstStyle>
          <a:p>
            <a:pPr>
              <a:defRPr/>
            </a:pPr>
            <a:fld id="{A0352401-DE22-4D1E-B8B9-5E7011222058}" type="datetime1">
              <a:rPr lang="en-GB"/>
              <a:pPr>
                <a:defRPr/>
              </a:pPr>
              <a:t>17/06/2020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N Next LT Arabic" pitchFamily="34" charset="-78"/>
                <a:cs typeface="DIN Next LT Arabic" pitchFamily="34" charset="-78"/>
              </a:defRPr>
            </a:lvl1pPr>
          </a:lstStyle>
          <a:p>
            <a:pPr>
              <a:defRPr/>
            </a:pPr>
            <a:r>
              <a:rPr lang="en-US"/>
              <a:t>© Elm 2013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</a:lstStyle>
          <a:p>
            <a:pPr>
              <a:defRPr/>
            </a:pPr>
            <a:fld id="{B7E87952-D98F-4D5E-8901-FE4067DDCE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42195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1" y="457203"/>
            <a:ext cx="10969575" cy="487951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3000"/>
              </a:lnSpc>
              <a:defRPr sz="2500">
                <a:solidFill>
                  <a:srgbClr val="1860AC"/>
                </a:solidFill>
                <a:latin typeface="DIN Next LT Arabic Medium" pitchFamily="34" charset="-78"/>
                <a:cs typeface="DIN Next LT Arabic Medium" pitchFamily="34" charset="-78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945151"/>
            <a:ext cx="10969573" cy="590944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aseline="0">
                <a:solidFill>
                  <a:srgbClr val="211C43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609601" y="1828800"/>
            <a:ext cx="10972801" cy="2570976"/>
          </a:xfrm>
        </p:spPr>
        <p:txBody>
          <a:bodyPr lIns="0" tIns="0" rIns="0" bIns="0">
            <a:noAutofit/>
          </a:bodyPr>
          <a:lstStyle>
            <a:lvl1pPr marL="182880" indent="-182880" algn="l">
              <a:lnSpc>
                <a:spcPts val="2200"/>
              </a:lnSpc>
              <a:spcBef>
                <a:spcPts val="0"/>
              </a:spcBef>
              <a:buClr>
                <a:srgbClr val="1860AC"/>
              </a:buClr>
              <a:buFont typeface="Arial"/>
              <a:buChar char="•"/>
              <a:defRPr sz="1600" baseline="0">
                <a:solidFill>
                  <a:srgbClr val="211C43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2pPr>
            <a:lvl3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3pPr>
            <a:lvl4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4pPr>
            <a:lvl5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69E80-979C-413A-8A72-AEF2EB1A4C5D}" type="datetime1">
              <a:rPr lang="en-GB"/>
              <a:pPr>
                <a:defRPr/>
              </a:pPr>
              <a:t>17/06/2020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Elm 2013</a:t>
            </a: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1EC61-BA31-4769-AE20-0566C01EAB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35092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1" y="457203"/>
            <a:ext cx="10969575" cy="487951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3000"/>
              </a:lnSpc>
              <a:defRPr sz="2500">
                <a:solidFill>
                  <a:srgbClr val="1860AC"/>
                </a:solidFill>
                <a:latin typeface="DIN Next LT Arabic Medium" pitchFamily="34" charset="-78"/>
                <a:cs typeface="DIN Next LT Arabic Medium" pitchFamily="34" charset="-78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945151"/>
            <a:ext cx="10969573" cy="590944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aseline="0">
                <a:solidFill>
                  <a:srgbClr val="211C43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609601" y="1828800"/>
            <a:ext cx="10972801" cy="2570976"/>
          </a:xfrm>
        </p:spPr>
        <p:txBody>
          <a:bodyPr lIns="0" tIns="0" rIns="0" bIns="0">
            <a:noAutofit/>
          </a:bodyPr>
          <a:lstStyle>
            <a:lvl1pPr marL="182880" indent="-182880" algn="l">
              <a:lnSpc>
                <a:spcPts val="2200"/>
              </a:lnSpc>
              <a:spcBef>
                <a:spcPts val="0"/>
              </a:spcBef>
              <a:buClr>
                <a:srgbClr val="1860AC"/>
              </a:buClr>
              <a:buFont typeface="Arial"/>
              <a:buChar char="•"/>
              <a:defRPr sz="1600" baseline="0">
                <a:solidFill>
                  <a:srgbClr val="211C43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2pPr>
            <a:lvl3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3pPr>
            <a:lvl4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4pPr>
            <a:lvl5pPr marL="0" indent="0" algn="l">
              <a:spcBef>
                <a:spcPts val="0"/>
              </a:spcBef>
              <a:buFontTx/>
              <a:buNone/>
              <a:defRPr sz="1600" baseline="0">
                <a:solidFill>
                  <a:srgbClr val="211C43"/>
                </a:solidFill>
                <a:latin typeface="DIN Next LT Pro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071BF-B1C2-473D-9420-66B47691483E}" type="datetime1">
              <a:rPr lang="en-GB"/>
              <a:pPr>
                <a:defRPr/>
              </a:pPr>
              <a:t>17/06/2020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Elm 2013</a:t>
            </a: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61EC5-C73C-4B98-B8E2-8B52EBA891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84535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age 4_BG-0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logo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3200403"/>
            <a:ext cx="5742467" cy="487951"/>
          </a:xfrm>
        </p:spPr>
        <p:txBody>
          <a:bodyPr lIns="0" tIns="0" rIns="0" bIns="0" anchor="t">
            <a:noAutofit/>
          </a:bodyPr>
          <a:lstStyle>
            <a:lvl1pPr algn="l">
              <a:defRPr sz="2500">
                <a:solidFill>
                  <a:srgbClr val="1860AC"/>
                </a:solidFill>
                <a:latin typeface="DIN Next LT Arabic Medium" pitchFamily="34" charset="-78"/>
                <a:cs typeface="DIN Next LT Arabic Medium" pitchFamily="34" charset="-78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Elm 2013</a:t>
            </a:r>
          </a:p>
        </p:txBody>
      </p:sp>
    </p:spTree>
    <p:extLst>
      <p:ext uri="{BB962C8B-B14F-4D97-AF65-F5344CB8AC3E}">
        <p14:creationId xmlns:p14="http://schemas.microsoft.com/office/powerpoint/2010/main" val="298071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E54C475-3815-44A9-911D-8ADB504F5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740487" y="0"/>
            <a:ext cx="1945847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12651-BA23-47A9-9C10-3A1E033AD0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2648E3A-59E1-4FAB-889A-2A86317780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87" y="0"/>
            <a:ext cx="7451513" cy="6858000"/>
          </a:xfrm>
          <a:custGeom>
            <a:avLst/>
            <a:gdLst>
              <a:gd name="connsiteX0" fmla="*/ 0 w 7451513"/>
              <a:gd name="connsiteY0" fmla="*/ 0 h 6858000"/>
              <a:gd name="connsiteX1" fmla="*/ 7451513 w 7451513"/>
              <a:gd name="connsiteY1" fmla="*/ 0 h 6858000"/>
              <a:gd name="connsiteX2" fmla="*/ 7451513 w 7451513"/>
              <a:gd name="connsiteY2" fmla="*/ 6858000 h 6858000"/>
              <a:gd name="connsiteX3" fmla="*/ 0 w 7451513"/>
              <a:gd name="connsiteY3" fmla="*/ 6858000 h 6858000"/>
              <a:gd name="connsiteX4" fmla="*/ 0 w 7451513"/>
              <a:gd name="connsiteY4" fmla="*/ 0 h 6858000"/>
              <a:gd name="connsiteX0" fmla="*/ 16087 w 7467600"/>
              <a:gd name="connsiteY0" fmla="*/ 0 h 6858000"/>
              <a:gd name="connsiteX1" fmla="*/ 7467600 w 7467600"/>
              <a:gd name="connsiteY1" fmla="*/ 0 h 6858000"/>
              <a:gd name="connsiteX2" fmla="*/ 7467600 w 7467600"/>
              <a:gd name="connsiteY2" fmla="*/ 6858000 h 6858000"/>
              <a:gd name="connsiteX3" fmla="*/ 16087 w 7467600"/>
              <a:gd name="connsiteY3" fmla="*/ 6858000 h 6858000"/>
              <a:gd name="connsiteX4" fmla="*/ 0 w 7467600"/>
              <a:gd name="connsiteY4" fmla="*/ 4351020 h 6858000"/>
              <a:gd name="connsiteX5" fmla="*/ 16087 w 7467600"/>
              <a:gd name="connsiteY5" fmla="*/ 0 h 6858000"/>
              <a:gd name="connsiteX0" fmla="*/ 88 w 7451601"/>
              <a:gd name="connsiteY0" fmla="*/ 0 h 6858000"/>
              <a:gd name="connsiteX1" fmla="*/ 7451601 w 7451601"/>
              <a:gd name="connsiteY1" fmla="*/ 0 h 6858000"/>
              <a:gd name="connsiteX2" fmla="*/ 7451601 w 7451601"/>
              <a:gd name="connsiteY2" fmla="*/ 6858000 h 6858000"/>
              <a:gd name="connsiteX3" fmla="*/ 88 w 7451601"/>
              <a:gd name="connsiteY3" fmla="*/ 6858000 h 6858000"/>
              <a:gd name="connsiteX4" fmla="*/ 231651 w 7451601"/>
              <a:gd name="connsiteY4" fmla="*/ 4363720 h 6858000"/>
              <a:gd name="connsiteX5" fmla="*/ 88 w 7451601"/>
              <a:gd name="connsiteY5" fmla="*/ 0 h 6858000"/>
              <a:gd name="connsiteX0" fmla="*/ 88 w 7451601"/>
              <a:gd name="connsiteY0" fmla="*/ 0 h 6858000"/>
              <a:gd name="connsiteX1" fmla="*/ 7451601 w 7451601"/>
              <a:gd name="connsiteY1" fmla="*/ 0 h 6858000"/>
              <a:gd name="connsiteX2" fmla="*/ 7451601 w 7451601"/>
              <a:gd name="connsiteY2" fmla="*/ 6858000 h 6858000"/>
              <a:gd name="connsiteX3" fmla="*/ 1933663 w 7451601"/>
              <a:gd name="connsiteY3" fmla="*/ 6858000 h 6858000"/>
              <a:gd name="connsiteX4" fmla="*/ 231651 w 7451601"/>
              <a:gd name="connsiteY4" fmla="*/ 4363720 h 6858000"/>
              <a:gd name="connsiteX5" fmla="*/ 88 w 7451601"/>
              <a:gd name="connsiteY5" fmla="*/ 0 h 6858000"/>
              <a:gd name="connsiteX0" fmla="*/ 0 w 7451513"/>
              <a:gd name="connsiteY0" fmla="*/ 0 h 6858000"/>
              <a:gd name="connsiteX1" fmla="*/ 7451513 w 7451513"/>
              <a:gd name="connsiteY1" fmla="*/ 0 h 6858000"/>
              <a:gd name="connsiteX2" fmla="*/ 7451513 w 7451513"/>
              <a:gd name="connsiteY2" fmla="*/ 6858000 h 6858000"/>
              <a:gd name="connsiteX3" fmla="*/ 1933575 w 7451513"/>
              <a:gd name="connsiteY3" fmla="*/ 6858000 h 6858000"/>
              <a:gd name="connsiteX4" fmla="*/ 231563 w 7451513"/>
              <a:gd name="connsiteY4" fmla="*/ 4363720 h 6858000"/>
              <a:gd name="connsiteX5" fmla="*/ 0 w 7451513"/>
              <a:gd name="connsiteY5" fmla="*/ 0 h 6858000"/>
              <a:gd name="connsiteX0" fmla="*/ 0 w 7451513"/>
              <a:gd name="connsiteY0" fmla="*/ 0 h 6858000"/>
              <a:gd name="connsiteX1" fmla="*/ 7451513 w 7451513"/>
              <a:gd name="connsiteY1" fmla="*/ 0 h 6858000"/>
              <a:gd name="connsiteX2" fmla="*/ 7451513 w 7451513"/>
              <a:gd name="connsiteY2" fmla="*/ 6858000 h 6858000"/>
              <a:gd name="connsiteX3" fmla="*/ 1933575 w 7451513"/>
              <a:gd name="connsiteY3" fmla="*/ 6858000 h 6858000"/>
              <a:gd name="connsiteX4" fmla="*/ 231563 w 7451513"/>
              <a:gd name="connsiteY4" fmla="*/ 4363720 h 6858000"/>
              <a:gd name="connsiteX5" fmla="*/ 0 w 745151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51513" h="6858000">
                <a:moveTo>
                  <a:pt x="0" y="0"/>
                </a:moveTo>
                <a:lnTo>
                  <a:pt x="7451513" y="0"/>
                </a:lnTo>
                <a:lnTo>
                  <a:pt x="7451513" y="6858000"/>
                </a:lnTo>
                <a:lnTo>
                  <a:pt x="1933575" y="6858000"/>
                </a:lnTo>
                <a:lnTo>
                  <a:pt x="231563" y="4363720"/>
                </a:lnTo>
                <a:cubicBezTo>
                  <a:pt x="236925" y="4056380"/>
                  <a:pt x="17498" y="177800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5ED2B4B2-7C7D-4868-993C-D2E61B8FE3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6BFFD2D9-EBBE-45D8-8F52-4069C4E73E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5807604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age 2 BG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28800"/>
            <a:ext cx="10972800" cy="1255486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3000"/>
              </a:lnSpc>
              <a:defRPr sz="2500">
                <a:solidFill>
                  <a:srgbClr val="1860AC"/>
                </a:solidFill>
                <a:latin typeface="DIN Next LT Arabic Medium" pitchFamily="34" charset="-78"/>
                <a:cs typeface="DIN Next LT Arabic Medium" pitchFamily="34" charset="-78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2" y="3200403"/>
            <a:ext cx="5428343" cy="46016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rgbClr val="211C43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3C6EA-33B9-4F3E-AB2C-C701CA7EE6CD}" type="datetime1">
              <a:rPr lang="en-GB"/>
              <a:pPr>
                <a:defRPr/>
              </a:pPr>
              <a:t>17/06/2020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Elm 2013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94754-7B9B-4CA6-AAF9-B43836A4BE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6765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age 3_BG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age 3_BG_2-01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age 3_Logo-0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457203"/>
            <a:ext cx="9679417" cy="487951"/>
          </a:xfrm>
        </p:spPr>
        <p:txBody>
          <a:bodyPr lIns="0" tIns="0" rIns="0" bIns="0" anchor="t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DIN Next LT Arabic Medium" pitchFamily="34" charset="-78"/>
                <a:cs typeface="DIN Next LT Arabic Medium" pitchFamily="34" charset="-78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945151"/>
            <a:ext cx="9679416" cy="590944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500" baseline="0">
                <a:solidFill>
                  <a:schemeClr val="bg1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828800"/>
            <a:ext cx="8139289" cy="50618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DIN Next LT Arabic" pitchFamily="34" charset="-78"/>
                <a:cs typeface="DIN Next LT Arabic" pitchFamily="34" charset="-7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DIN Next LT Arabic" pitchFamily="34" charset="-78"/>
                <a:cs typeface="DIN Next LT Arabic" pitchFamily="34" charset="-78"/>
              </a:defRPr>
            </a:lvl1pPr>
          </a:lstStyle>
          <a:p>
            <a:pPr>
              <a:defRPr/>
            </a:pPr>
            <a:r>
              <a:rPr lang="en-US"/>
              <a:t>© Elm 2013</a:t>
            </a:r>
          </a:p>
        </p:txBody>
      </p:sp>
    </p:spTree>
    <p:extLst>
      <p:ext uri="{BB962C8B-B14F-4D97-AF65-F5344CB8AC3E}">
        <p14:creationId xmlns:p14="http://schemas.microsoft.com/office/powerpoint/2010/main" val="42837366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شريحة داخلية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20653EB-8BE5-4641-B16B-42EF288C5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" y="-25400"/>
            <a:ext cx="704850" cy="2762250"/>
          </a:xfrm>
          <a:prstGeom prst="rect">
            <a:avLst/>
          </a:prstGeom>
        </p:spPr>
      </p:pic>
      <p:pic>
        <p:nvPicPr>
          <p:cNvPr id="3" name="Graphic 3">
            <a:extLst>
              <a:ext uri="{FF2B5EF4-FFF2-40B4-BE49-F238E27FC236}">
                <a16:creationId xmlns:a16="http://schemas.microsoft.com/office/drawing/2014/main" id="{920653EB-8BE5-4641-B16B-42EF288C5F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400" y="-25400"/>
            <a:ext cx="7048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8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F6F3D8-36ED-49CE-B885-C558CBE142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1700" y="0"/>
            <a:ext cx="6210299" cy="6858000"/>
          </a:xfrm>
          <a:custGeom>
            <a:avLst/>
            <a:gdLst>
              <a:gd name="connsiteX0" fmla="*/ 0 w 6198821"/>
              <a:gd name="connsiteY0" fmla="*/ 0 h 6858000"/>
              <a:gd name="connsiteX1" fmla="*/ 6198821 w 6198821"/>
              <a:gd name="connsiteY1" fmla="*/ 0 h 6858000"/>
              <a:gd name="connsiteX2" fmla="*/ 6198821 w 6198821"/>
              <a:gd name="connsiteY2" fmla="*/ 6858000 h 6858000"/>
              <a:gd name="connsiteX3" fmla="*/ 0 w 6198821"/>
              <a:gd name="connsiteY3" fmla="*/ 6858000 h 6858000"/>
              <a:gd name="connsiteX4" fmla="*/ 0 w 6198821"/>
              <a:gd name="connsiteY4" fmla="*/ 0 h 6858000"/>
              <a:gd name="connsiteX0" fmla="*/ 11478 w 6210299"/>
              <a:gd name="connsiteY0" fmla="*/ 0 h 6858000"/>
              <a:gd name="connsiteX1" fmla="*/ 6210299 w 6210299"/>
              <a:gd name="connsiteY1" fmla="*/ 0 h 6858000"/>
              <a:gd name="connsiteX2" fmla="*/ 6210299 w 6210299"/>
              <a:gd name="connsiteY2" fmla="*/ 6858000 h 6858000"/>
              <a:gd name="connsiteX3" fmla="*/ 11478 w 6210299"/>
              <a:gd name="connsiteY3" fmla="*/ 6858000 h 6858000"/>
              <a:gd name="connsiteX4" fmla="*/ 0 w 6210299"/>
              <a:gd name="connsiteY4" fmla="*/ 3695700 h 6858000"/>
              <a:gd name="connsiteX5" fmla="*/ 11478 w 6210299"/>
              <a:gd name="connsiteY5" fmla="*/ 0 h 6858000"/>
              <a:gd name="connsiteX0" fmla="*/ 11478 w 6210299"/>
              <a:gd name="connsiteY0" fmla="*/ 0 h 6858000"/>
              <a:gd name="connsiteX1" fmla="*/ 6210299 w 6210299"/>
              <a:gd name="connsiteY1" fmla="*/ 0 h 6858000"/>
              <a:gd name="connsiteX2" fmla="*/ 6210299 w 6210299"/>
              <a:gd name="connsiteY2" fmla="*/ 6858000 h 6858000"/>
              <a:gd name="connsiteX3" fmla="*/ 11478 w 6210299"/>
              <a:gd name="connsiteY3" fmla="*/ 6858000 h 6858000"/>
              <a:gd name="connsiteX4" fmla="*/ 0 w 6210299"/>
              <a:gd name="connsiteY4" fmla="*/ 3695700 h 6858000"/>
              <a:gd name="connsiteX5" fmla="*/ 11478 w 6210299"/>
              <a:gd name="connsiteY5" fmla="*/ 0 h 6858000"/>
              <a:gd name="connsiteX0" fmla="*/ 11478 w 6210299"/>
              <a:gd name="connsiteY0" fmla="*/ 0 h 6858000"/>
              <a:gd name="connsiteX1" fmla="*/ 6210299 w 6210299"/>
              <a:gd name="connsiteY1" fmla="*/ 0 h 6858000"/>
              <a:gd name="connsiteX2" fmla="*/ 6210299 w 6210299"/>
              <a:gd name="connsiteY2" fmla="*/ 6858000 h 6858000"/>
              <a:gd name="connsiteX3" fmla="*/ 3314700 w 6210299"/>
              <a:gd name="connsiteY3" fmla="*/ 6858000 h 6858000"/>
              <a:gd name="connsiteX4" fmla="*/ 11478 w 6210299"/>
              <a:gd name="connsiteY4" fmla="*/ 6858000 h 6858000"/>
              <a:gd name="connsiteX5" fmla="*/ 0 w 6210299"/>
              <a:gd name="connsiteY5" fmla="*/ 3695700 h 6858000"/>
              <a:gd name="connsiteX6" fmla="*/ 11478 w 6210299"/>
              <a:gd name="connsiteY6" fmla="*/ 0 h 6858000"/>
              <a:gd name="connsiteX0" fmla="*/ 11478 w 6210299"/>
              <a:gd name="connsiteY0" fmla="*/ 0 h 6858000"/>
              <a:gd name="connsiteX1" fmla="*/ 6210299 w 6210299"/>
              <a:gd name="connsiteY1" fmla="*/ 0 h 6858000"/>
              <a:gd name="connsiteX2" fmla="*/ 6210299 w 6210299"/>
              <a:gd name="connsiteY2" fmla="*/ 6858000 h 6858000"/>
              <a:gd name="connsiteX3" fmla="*/ 3314700 w 6210299"/>
              <a:gd name="connsiteY3" fmla="*/ 6858000 h 6858000"/>
              <a:gd name="connsiteX4" fmla="*/ 0 w 6210299"/>
              <a:gd name="connsiteY4" fmla="*/ 3695700 h 6858000"/>
              <a:gd name="connsiteX5" fmla="*/ 11478 w 621029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299" h="6858000">
                <a:moveTo>
                  <a:pt x="11478" y="0"/>
                </a:moveTo>
                <a:lnTo>
                  <a:pt x="6210299" y="0"/>
                </a:lnTo>
                <a:lnTo>
                  <a:pt x="6210299" y="6858000"/>
                </a:lnTo>
                <a:lnTo>
                  <a:pt x="3314700" y="6858000"/>
                </a:lnTo>
                <a:lnTo>
                  <a:pt x="0" y="3695700"/>
                </a:lnTo>
                <a:cubicBezTo>
                  <a:pt x="22876" y="3425825"/>
                  <a:pt x="7652" y="1231900"/>
                  <a:pt x="11478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63F724F-BA03-45E5-BA04-E505347F7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993179" y="0"/>
            <a:ext cx="6198821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6761171-BFA5-4D25-A26D-C6B42A4AAA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05C4E2EE-3383-43DF-B335-AA44928749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453046-6582-4F86-9260-E81CD5AD41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113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9DAD3AA-B8BF-4287-A2A4-75859C4E5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598762" y="0"/>
            <a:ext cx="7593238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61AAC01-B982-484E-8690-26957A0E07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F3AEF5-1457-44BB-92F4-FE8FBB6C76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3576" y="-3275"/>
            <a:ext cx="7578424" cy="6863014"/>
          </a:xfrm>
          <a:custGeom>
            <a:avLst/>
            <a:gdLst>
              <a:gd name="connsiteX0" fmla="*/ 0 w 7593238"/>
              <a:gd name="connsiteY0" fmla="*/ 0 h 6858000"/>
              <a:gd name="connsiteX1" fmla="*/ 7593238 w 7593238"/>
              <a:gd name="connsiteY1" fmla="*/ 0 h 6858000"/>
              <a:gd name="connsiteX2" fmla="*/ 7593238 w 7593238"/>
              <a:gd name="connsiteY2" fmla="*/ 6858000 h 6858000"/>
              <a:gd name="connsiteX3" fmla="*/ 0 w 7593238"/>
              <a:gd name="connsiteY3" fmla="*/ 6858000 h 6858000"/>
              <a:gd name="connsiteX4" fmla="*/ 0 w 7593238"/>
              <a:gd name="connsiteY4" fmla="*/ 0 h 6858000"/>
              <a:gd name="connsiteX0" fmla="*/ 0 w 7593238"/>
              <a:gd name="connsiteY0" fmla="*/ 9625 h 6867625"/>
              <a:gd name="connsiteX1" fmla="*/ 550754 w 7593238"/>
              <a:gd name="connsiteY1" fmla="*/ 0 h 6867625"/>
              <a:gd name="connsiteX2" fmla="*/ 7593238 w 7593238"/>
              <a:gd name="connsiteY2" fmla="*/ 9625 h 6867625"/>
              <a:gd name="connsiteX3" fmla="*/ 7593238 w 7593238"/>
              <a:gd name="connsiteY3" fmla="*/ 6867625 h 6867625"/>
              <a:gd name="connsiteX4" fmla="*/ 0 w 7593238"/>
              <a:gd name="connsiteY4" fmla="*/ 6867625 h 6867625"/>
              <a:gd name="connsiteX5" fmla="*/ 0 w 7593238"/>
              <a:gd name="connsiteY5" fmla="*/ 9625 h 6867625"/>
              <a:gd name="connsiteX0" fmla="*/ 0 w 7593238"/>
              <a:gd name="connsiteY0" fmla="*/ 9625 h 6867625"/>
              <a:gd name="connsiteX1" fmla="*/ 550754 w 7593238"/>
              <a:gd name="connsiteY1" fmla="*/ 0 h 6867625"/>
              <a:gd name="connsiteX2" fmla="*/ 7593238 w 7593238"/>
              <a:gd name="connsiteY2" fmla="*/ 9625 h 6867625"/>
              <a:gd name="connsiteX3" fmla="*/ 7593238 w 7593238"/>
              <a:gd name="connsiteY3" fmla="*/ 6867625 h 6867625"/>
              <a:gd name="connsiteX4" fmla="*/ 0 w 7593238"/>
              <a:gd name="connsiteY4" fmla="*/ 6867625 h 6867625"/>
              <a:gd name="connsiteX5" fmla="*/ 2114 w 7593238"/>
              <a:gd name="connsiteY5" fmla="*/ 4783757 h 6867625"/>
              <a:gd name="connsiteX6" fmla="*/ 0 w 7593238"/>
              <a:gd name="connsiteY6" fmla="*/ 9625 h 6867625"/>
              <a:gd name="connsiteX0" fmla="*/ 170671 w 7761795"/>
              <a:gd name="connsiteY0" fmla="*/ 4783757 h 6867625"/>
              <a:gd name="connsiteX1" fmla="*/ 719311 w 7761795"/>
              <a:gd name="connsiteY1" fmla="*/ 0 h 6867625"/>
              <a:gd name="connsiteX2" fmla="*/ 7761795 w 7761795"/>
              <a:gd name="connsiteY2" fmla="*/ 9625 h 6867625"/>
              <a:gd name="connsiteX3" fmla="*/ 7761795 w 7761795"/>
              <a:gd name="connsiteY3" fmla="*/ 6867625 h 6867625"/>
              <a:gd name="connsiteX4" fmla="*/ 168557 w 7761795"/>
              <a:gd name="connsiteY4" fmla="*/ 6867625 h 6867625"/>
              <a:gd name="connsiteX5" fmla="*/ 170671 w 7761795"/>
              <a:gd name="connsiteY5" fmla="*/ 4783757 h 6867625"/>
              <a:gd name="connsiteX0" fmla="*/ 2114 w 7593238"/>
              <a:gd name="connsiteY0" fmla="*/ 4783757 h 6867625"/>
              <a:gd name="connsiteX1" fmla="*/ 550754 w 7593238"/>
              <a:gd name="connsiteY1" fmla="*/ 0 h 6867625"/>
              <a:gd name="connsiteX2" fmla="*/ 7593238 w 7593238"/>
              <a:gd name="connsiteY2" fmla="*/ 9625 h 6867625"/>
              <a:gd name="connsiteX3" fmla="*/ 7593238 w 7593238"/>
              <a:gd name="connsiteY3" fmla="*/ 6867625 h 6867625"/>
              <a:gd name="connsiteX4" fmla="*/ 0 w 7593238"/>
              <a:gd name="connsiteY4" fmla="*/ 6867625 h 6867625"/>
              <a:gd name="connsiteX5" fmla="*/ 2114 w 7593238"/>
              <a:gd name="connsiteY5" fmla="*/ 4783757 h 6867625"/>
              <a:gd name="connsiteX0" fmla="*/ 2114 w 7593238"/>
              <a:gd name="connsiteY0" fmla="*/ 4783757 h 6867625"/>
              <a:gd name="connsiteX1" fmla="*/ 550754 w 7593238"/>
              <a:gd name="connsiteY1" fmla="*/ 0 h 6867625"/>
              <a:gd name="connsiteX2" fmla="*/ 7593238 w 7593238"/>
              <a:gd name="connsiteY2" fmla="*/ 9625 h 6867625"/>
              <a:gd name="connsiteX3" fmla="*/ 7593238 w 7593238"/>
              <a:gd name="connsiteY3" fmla="*/ 6867625 h 6867625"/>
              <a:gd name="connsiteX4" fmla="*/ 0 w 7593238"/>
              <a:gd name="connsiteY4" fmla="*/ 6867625 h 6867625"/>
              <a:gd name="connsiteX5" fmla="*/ 2114 w 7593238"/>
              <a:gd name="connsiteY5" fmla="*/ 4783757 h 6867625"/>
              <a:gd name="connsiteX0" fmla="*/ 2114 w 7593238"/>
              <a:gd name="connsiteY0" fmla="*/ 4783757 h 6882064"/>
              <a:gd name="connsiteX1" fmla="*/ 550754 w 7593238"/>
              <a:gd name="connsiteY1" fmla="*/ 0 h 6882064"/>
              <a:gd name="connsiteX2" fmla="*/ 7593238 w 7593238"/>
              <a:gd name="connsiteY2" fmla="*/ 9625 h 6882064"/>
              <a:gd name="connsiteX3" fmla="*/ 7593238 w 7593238"/>
              <a:gd name="connsiteY3" fmla="*/ 6867625 h 6882064"/>
              <a:gd name="connsiteX4" fmla="*/ 2591310 w 7593238"/>
              <a:gd name="connsiteY4" fmla="*/ 6882064 h 6882064"/>
              <a:gd name="connsiteX5" fmla="*/ 0 w 7593238"/>
              <a:gd name="connsiteY5" fmla="*/ 6867625 h 6882064"/>
              <a:gd name="connsiteX6" fmla="*/ 2114 w 7593238"/>
              <a:gd name="connsiteY6" fmla="*/ 4783757 h 6882064"/>
              <a:gd name="connsiteX0" fmla="*/ 0 w 7591124"/>
              <a:gd name="connsiteY0" fmla="*/ 4783757 h 6882064"/>
              <a:gd name="connsiteX1" fmla="*/ 548640 w 7591124"/>
              <a:gd name="connsiteY1" fmla="*/ 0 h 6882064"/>
              <a:gd name="connsiteX2" fmla="*/ 7591124 w 7591124"/>
              <a:gd name="connsiteY2" fmla="*/ 9625 h 6882064"/>
              <a:gd name="connsiteX3" fmla="*/ 7591124 w 7591124"/>
              <a:gd name="connsiteY3" fmla="*/ 6867625 h 6882064"/>
              <a:gd name="connsiteX4" fmla="*/ 2589196 w 7591124"/>
              <a:gd name="connsiteY4" fmla="*/ 6882064 h 6882064"/>
              <a:gd name="connsiteX5" fmla="*/ 0 w 7591124"/>
              <a:gd name="connsiteY5" fmla="*/ 4783757 h 6882064"/>
              <a:gd name="connsiteX0" fmla="*/ 0 w 7591124"/>
              <a:gd name="connsiteY0" fmla="*/ 4783757 h 6875714"/>
              <a:gd name="connsiteX1" fmla="*/ 548640 w 7591124"/>
              <a:gd name="connsiteY1" fmla="*/ 0 h 6875714"/>
              <a:gd name="connsiteX2" fmla="*/ 7591124 w 7591124"/>
              <a:gd name="connsiteY2" fmla="*/ 9625 h 6875714"/>
              <a:gd name="connsiteX3" fmla="*/ 7591124 w 7591124"/>
              <a:gd name="connsiteY3" fmla="*/ 6867625 h 6875714"/>
              <a:gd name="connsiteX4" fmla="*/ 2601896 w 7591124"/>
              <a:gd name="connsiteY4" fmla="*/ 6875714 h 6875714"/>
              <a:gd name="connsiteX5" fmla="*/ 0 w 7591124"/>
              <a:gd name="connsiteY5" fmla="*/ 4783757 h 6875714"/>
              <a:gd name="connsiteX0" fmla="*/ 0 w 7584774"/>
              <a:gd name="connsiteY0" fmla="*/ 4790107 h 6875714"/>
              <a:gd name="connsiteX1" fmla="*/ 542290 w 7584774"/>
              <a:gd name="connsiteY1" fmla="*/ 0 h 6875714"/>
              <a:gd name="connsiteX2" fmla="*/ 7584774 w 7584774"/>
              <a:gd name="connsiteY2" fmla="*/ 9625 h 6875714"/>
              <a:gd name="connsiteX3" fmla="*/ 7584774 w 7584774"/>
              <a:gd name="connsiteY3" fmla="*/ 6867625 h 6875714"/>
              <a:gd name="connsiteX4" fmla="*/ 2595546 w 7584774"/>
              <a:gd name="connsiteY4" fmla="*/ 6875714 h 6875714"/>
              <a:gd name="connsiteX5" fmla="*/ 0 w 7584774"/>
              <a:gd name="connsiteY5" fmla="*/ 4790107 h 6875714"/>
              <a:gd name="connsiteX0" fmla="*/ 0 w 7578424"/>
              <a:gd name="connsiteY0" fmla="*/ 4783757 h 6875714"/>
              <a:gd name="connsiteX1" fmla="*/ 535940 w 7578424"/>
              <a:gd name="connsiteY1" fmla="*/ 0 h 6875714"/>
              <a:gd name="connsiteX2" fmla="*/ 7578424 w 7578424"/>
              <a:gd name="connsiteY2" fmla="*/ 9625 h 6875714"/>
              <a:gd name="connsiteX3" fmla="*/ 7578424 w 7578424"/>
              <a:gd name="connsiteY3" fmla="*/ 6867625 h 6875714"/>
              <a:gd name="connsiteX4" fmla="*/ 2589196 w 7578424"/>
              <a:gd name="connsiteY4" fmla="*/ 6875714 h 6875714"/>
              <a:gd name="connsiteX5" fmla="*/ 0 w 7578424"/>
              <a:gd name="connsiteY5" fmla="*/ 4783757 h 6875714"/>
              <a:gd name="connsiteX0" fmla="*/ 0 w 7578424"/>
              <a:gd name="connsiteY0" fmla="*/ 4777407 h 6869364"/>
              <a:gd name="connsiteX1" fmla="*/ 529590 w 7578424"/>
              <a:gd name="connsiteY1" fmla="*/ 0 h 6869364"/>
              <a:gd name="connsiteX2" fmla="*/ 7578424 w 7578424"/>
              <a:gd name="connsiteY2" fmla="*/ 3275 h 6869364"/>
              <a:gd name="connsiteX3" fmla="*/ 7578424 w 7578424"/>
              <a:gd name="connsiteY3" fmla="*/ 6861275 h 6869364"/>
              <a:gd name="connsiteX4" fmla="*/ 2589196 w 7578424"/>
              <a:gd name="connsiteY4" fmla="*/ 6869364 h 6869364"/>
              <a:gd name="connsiteX5" fmla="*/ 0 w 7578424"/>
              <a:gd name="connsiteY5" fmla="*/ 4777407 h 6869364"/>
              <a:gd name="connsiteX0" fmla="*/ 0 w 7578424"/>
              <a:gd name="connsiteY0" fmla="*/ 4777407 h 6869364"/>
              <a:gd name="connsiteX1" fmla="*/ 529590 w 7578424"/>
              <a:gd name="connsiteY1" fmla="*/ 0 h 6869364"/>
              <a:gd name="connsiteX2" fmla="*/ 7578424 w 7578424"/>
              <a:gd name="connsiteY2" fmla="*/ 3275 h 6869364"/>
              <a:gd name="connsiteX3" fmla="*/ 7578424 w 7578424"/>
              <a:gd name="connsiteY3" fmla="*/ 6861275 h 6869364"/>
              <a:gd name="connsiteX4" fmla="*/ 2589196 w 7578424"/>
              <a:gd name="connsiteY4" fmla="*/ 6869364 h 6869364"/>
              <a:gd name="connsiteX5" fmla="*/ 0 w 7578424"/>
              <a:gd name="connsiteY5" fmla="*/ 4777407 h 6869364"/>
              <a:gd name="connsiteX0" fmla="*/ 0 w 7578424"/>
              <a:gd name="connsiteY0" fmla="*/ 4777407 h 6869364"/>
              <a:gd name="connsiteX1" fmla="*/ 532765 w 7578424"/>
              <a:gd name="connsiteY1" fmla="*/ 0 h 6869364"/>
              <a:gd name="connsiteX2" fmla="*/ 7578424 w 7578424"/>
              <a:gd name="connsiteY2" fmla="*/ 3275 h 6869364"/>
              <a:gd name="connsiteX3" fmla="*/ 7578424 w 7578424"/>
              <a:gd name="connsiteY3" fmla="*/ 6861275 h 6869364"/>
              <a:gd name="connsiteX4" fmla="*/ 2589196 w 7578424"/>
              <a:gd name="connsiteY4" fmla="*/ 6869364 h 6869364"/>
              <a:gd name="connsiteX5" fmla="*/ 0 w 7578424"/>
              <a:gd name="connsiteY5" fmla="*/ 4777407 h 6869364"/>
              <a:gd name="connsiteX0" fmla="*/ 0 w 7578424"/>
              <a:gd name="connsiteY0" fmla="*/ 4777407 h 6863014"/>
              <a:gd name="connsiteX1" fmla="*/ 532765 w 7578424"/>
              <a:gd name="connsiteY1" fmla="*/ 0 h 6863014"/>
              <a:gd name="connsiteX2" fmla="*/ 7578424 w 7578424"/>
              <a:gd name="connsiteY2" fmla="*/ 3275 h 6863014"/>
              <a:gd name="connsiteX3" fmla="*/ 7578424 w 7578424"/>
              <a:gd name="connsiteY3" fmla="*/ 6861275 h 6863014"/>
              <a:gd name="connsiteX4" fmla="*/ 2598721 w 7578424"/>
              <a:gd name="connsiteY4" fmla="*/ 6863014 h 6863014"/>
              <a:gd name="connsiteX5" fmla="*/ 0 w 7578424"/>
              <a:gd name="connsiteY5" fmla="*/ 4777407 h 686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8424" h="6863014">
                <a:moveTo>
                  <a:pt x="0" y="4777407"/>
                </a:moveTo>
                <a:cubicBezTo>
                  <a:pt x="82167" y="4017813"/>
                  <a:pt x="515788" y="128571"/>
                  <a:pt x="532765" y="0"/>
                </a:cubicBezTo>
                <a:lnTo>
                  <a:pt x="7578424" y="3275"/>
                </a:lnTo>
                <a:lnTo>
                  <a:pt x="7578424" y="6861275"/>
                </a:lnTo>
                <a:lnTo>
                  <a:pt x="2598721" y="6863014"/>
                </a:lnTo>
                <a:lnTo>
                  <a:pt x="0" y="4777407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F7424F-2185-4B42-84BD-D21262568C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810DD970-1355-4931-B7C1-5EF569DDFA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72140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4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23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67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729">
          <p15:clr>
            <a:srgbClr val="F26B43"/>
          </p15:clr>
        </p15:guide>
        <p15:guide id="4" orient="horz" pos="2591">
          <p15:clr>
            <a:srgbClr val="F26B43"/>
          </p15:clr>
        </p15:guide>
        <p15:guide id="5" orient="horz" pos="3453">
          <p15:clr>
            <a:srgbClr val="F26B43"/>
          </p15:clr>
        </p15:guide>
        <p15:guide id="6" pos="1277">
          <p15:clr>
            <a:srgbClr val="F26B43"/>
          </p15:clr>
        </p15:guide>
        <p15:guide id="7" pos="2557">
          <p15:clr>
            <a:srgbClr val="F26B43"/>
          </p15:clr>
        </p15:guide>
        <p15:guide id="8" pos="5119">
          <p15:clr>
            <a:srgbClr val="F26B43"/>
          </p15:clr>
        </p15:guide>
        <p15:guide id="9" pos="639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88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4B86FF7-D62D-48BB-A118-785D818E45EE}" type="datetime1">
              <a:rPr lang="en-GB" smtClean="0"/>
              <a:pPr>
                <a:defRPr/>
              </a:pPr>
              <a:t>17/06/2020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© Elm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BB82B4-0E5D-4B2C-8645-B837D6AD6E3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hl"/>
          <p:cNvSpPr txBox="1">
            <a:spLocks noChangeArrowheads="1"/>
          </p:cNvSpPr>
          <p:nvPr userDrawn="1"/>
        </p:nvSpPr>
        <p:spPr bwMode="auto">
          <a:xfrm>
            <a:off x="0" y="0"/>
            <a:ext cx="1219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US" smtClean="0"/>
          </a:p>
        </p:txBody>
      </p:sp>
      <p:sp>
        <p:nvSpPr>
          <p:cNvPr id="8" name="fl"/>
          <p:cNvSpPr txBox="1">
            <a:spLocks noChangeArrowheads="1"/>
          </p:cNvSpPr>
          <p:nvPr userDrawn="1"/>
        </p:nvSpPr>
        <p:spPr bwMode="auto">
          <a:xfrm>
            <a:off x="0" y="6519866"/>
            <a:ext cx="1219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4687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</p:sldLayoutIdLst>
  <p:hf hdr="0" dt="0"/>
  <p:txStyles>
    <p:titleStyle>
      <a:lvl1pPr algn="ctr" defTabSz="685800" rtl="1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r" defTabSz="6858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r" defTabSz="685800" rtl="1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15" Type="http://schemas.openxmlformats.org/officeDocument/2006/relationships/image" Target="../media/image719.sv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png"/><Relationship Id="rId3" Type="http://schemas.openxmlformats.org/officeDocument/2006/relationships/image" Target="../media/image72.png"/><Relationship Id="rId21" Type="http://schemas.openxmlformats.org/officeDocument/2006/relationships/image" Target="../media/image191.svg"/><Relationship Id="rId7" Type="http://schemas.openxmlformats.org/officeDocument/2006/relationships/image" Target="../media/image735.svg"/><Relationship Id="rId25" Type="http://schemas.openxmlformats.org/officeDocument/2006/relationships/image" Target="../media/image74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34.xml"/><Relationship Id="rId24" Type="http://schemas.openxmlformats.org/officeDocument/2006/relationships/slide" Target="slide50.xml"/><Relationship Id="rId11" Type="http://schemas.openxmlformats.org/officeDocument/2006/relationships/image" Target="../media/image695.svg"/><Relationship Id="rId23" Type="http://schemas.openxmlformats.org/officeDocument/2006/relationships/image" Target="../media/image73.png"/><Relationship Id="rId22" Type="http://schemas.openxmlformats.org/officeDocument/2006/relationships/slide" Target="slide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47.svg"/><Relationship Id="rId5" Type="http://schemas.openxmlformats.org/officeDocument/2006/relationships/image" Target="../media/image78.png"/><Relationship Id="rId4" Type="http://schemas.openxmlformats.org/officeDocument/2006/relationships/slide" Target="slide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83.jpeg"/><Relationship Id="rId18" Type="http://schemas.openxmlformats.org/officeDocument/2006/relationships/slide" Target="slide47.xml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slide" Target="slide44.xml"/><Relationship Id="rId17" Type="http://schemas.openxmlformats.org/officeDocument/2006/relationships/image" Target="../media/image85.jpeg"/><Relationship Id="rId2" Type="http://schemas.openxmlformats.org/officeDocument/2006/relationships/notesSlide" Target="../notesSlides/notesSlide2.xml"/><Relationship Id="rId16" Type="http://schemas.openxmlformats.org/officeDocument/2006/relationships/slide" Target="slide46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3.svg"/><Relationship Id="rId11" Type="http://schemas.openxmlformats.org/officeDocument/2006/relationships/image" Target="../media/image29.svg"/><Relationship Id="rId5" Type="http://schemas.openxmlformats.org/officeDocument/2006/relationships/image" Target="../media/image80.png"/><Relationship Id="rId15" Type="http://schemas.openxmlformats.org/officeDocument/2006/relationships/image" Target="../media/image84.jpeg"/><Relationship Id="rId19" Type="http://schemas.openxmlformats.org/officeDocument/2006/relationships/image" Target="../media/image86.png"/><Relationship Id="rId4" Type="http://schemas.openxmlformats.org/officeDocument/2006/relationships/image" Target="../media/image21.svg"/><Relationship Id="rId9" Type="http://schemas.openxmlformats.org/officeDocument/2006/relationships/image" Target="../media/image82.png"/><Relationship Id="rId14" Type="http://schemas.openxmlformats.org/officeDocument/2006/relationships/slide" Target="slide45.xml"/></Relationships>
</file>

<file path=ppt/slides/_rels/slide14.xml.rels><?xml version="1.0" encoding="UTF-8" standalone="yes"?>
<Relationships xmlns="http://schemas.openxmlformats.org/package/2006/relationships"><Relationship Id="rId25" Type="http://schemas.openxmlformats.org/officeDocument/2006/relationships/image" Target="../media/image279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5" Type="http://schemas.openxmlformats.org/officeDocument/2006/relationships/image" Target="../media/image279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51.png"/><Relationship Id="rId23" Type="http://schemas.openxmlformats.org/officeDocument/2006/relationships/image" Target="../media/image751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6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6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6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2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673.svg"/><Relationship Id="rId5" Type="http://schemas.openxmlformats.org/officeDocument/2006/relationships/image" Target="../media/image68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9.svg"/><Relationship Id="rId3" Type="http://schemas.openxmlformats.org/officeDocument/2006/relationships/slide" Target="slide19.xml"/><Relationship Id="rId21" Type="http://schemas.openxmlformats.org/officeDocument/2006/relationships/image" Target="../media/image59.png"/><Relationship Id="rId17" Type="http://schemas.openxmlformats.org/officeDocument/2006/relationships/image" Target="../media/image57.png"/><Relationship Id="rId2" Type="http://schemas.openxmlformats.org/officeDocument/2006/relationships/slide" Target="slide6.xml"/><Relationship Id="rId16" Type="http://schemas.openxmlformats.org/officeDocument/2006/relationships/image" Target="../media/image11.svg"/><Relationship Id="rId20" Type="http://schemas.openxmlformats.org/officeDocument/2006/relationships/image" Target="../media/image13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7.svg"/><Relationship Id="rId5" Type="http://schemas.openxmlformats.org/officeDocument/2006/relationships/slide" Target="slide21.xml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19" Type="http://schemas.openxmlformats.org/officeDocument/2006/relationships/image" Target="../media/image58.png"/><Relationship Id="rId4" Type="http://schemas.openxmlformats.org/officeDocument/2006/relationships/slide" Target="slide20.xml"/><Relationship Id="rId14" Type="http://schemas.openxmlformats.org/officeDocument/2006/relationships/image" Target="../media/image55.png"/><Relationship Id="rId22" Type="http://schemas.openxmlformats.org/officeDocument/2006/relationships/image" Target="../media/image13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34.xml"/><Relationship Id="rId6" Type="http://schemas.openxmlformats.org/officeDocument/2006/relationships/slide" Target="slide43.xml"/><Relationship Id="rId5" Type="http://schemas.openxmlformats.org/officeDocument/2006/relationships/image" Target="../media/image62.png"/><Relationship Id="rId4" Type="http://schemas.openxmlformats.org/officeDocument/2006/relationships/slide" Target="slide4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21" Type="http://schemas.openxmlformats.org/officeDocument/2006/relationships/image" Target="../media/image671.svg"/><Relationship Id="rId7" Type="http://schemas.openxmlformats.org/officeDocument/2006/relationships/slide" Target="slide52.xml"/><Relationship Id="rId2" Type="http://schemas.openxmlformats.org/officeDocument/2006/relationships/image" Target="../media/image64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581.svg"/><Relationship Id="rId10" Type="http://schemas.openxmlformats.org/officeDocument/2006/relationships/image" Target="../media/image693.svg"/><Relationship Id="rId19" Type="http://schemas.openxmlformats.org/officeDocument/2006/relationships/image" Target="../media/image703.sv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543C72-E230-4523-AC0E-53BCD4D9570C}"/>
              </a:ext>
            </a:extLst>
          </p:cNvPr>
          <p:cNvSpPr/>
          <p:nvPr/>
        </p:nvSpPr>
        <p:spPr>
          <a:xfrm>
            <a:off x="483459" y="4283346"/>
            <a:ext cx="5253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Project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Management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 Methodology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D1DD38C0-DD74-4AAB-9AD8-3E11ED7D3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787772" y="2011152"/>
            <a:ext cx="2126730" cy="20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6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640080" y="274319"/>
            <a:ext cx="10980655" cy="9144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685800" rtl="1" eaLnBrk="1" latinLnBrk="0" hangingPunct="1">
              <a:spcBef>
                <a:spcPct val="0"/>
              </a:spcBef>
              <a:buNone/>
              <a:defRPr sz="1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Project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 Monitor and Control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52F8F"/>
              </a:solidFill>
              <a:effectLst/>
              <a:uLnTx/>
              <a:uFillTx/>
              <a:latin typeface="DIN Next LT Arabic Medium"/>
              <a:ea typeface="+mj-ea"/>
              <a:cs typeface="DIN Next LT Arabic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EF4F1-7575-489F-91D6-8F03B03401C5}"/>
              </a:ext>
            </a:extLst>
          </p:cNvPr>
          <p:cNvSpPr/>
          <p:nvPr/>
        </p:nvSpPr>
        <p:spPr>
          <a:xfrm rot="16200000">
            <a:off x="3467162" y="3136811"/>
            <a:ext cx="1911966" cy="2455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Pentagon 32">
            <a:extLst>
              <a:ext uri="{FF2B5EF4-FFF2-40B4-BE49-F238E27FC236}">
                <a16:creationId xmlns:a16="http://schemas.microsoft.com/office/drawing/2014/main" id="{7DB77734-3480-472C-B677-8B9ADE126D41}"/>
              </a:ext>
            </a:extLst>
          </p:cNvPr>
          <p:cNvSpPr/>
          <p:nvPr/>
        </p:nvSpPr>
        <p:spPr>
          <a:xfrm rot="16200000" flipH="1">
            <a:off x="3620788" y="1499692"/>
            <a:ext cx="1604712" cy="2455924"/>
          </a:xfrm>
          <a:prstGeom prst="homePlate">
            <a:avLst>
              <a:gd name="adj" fmla="val 13896"/>
            </a:avLst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33">
            <a:extLst>
              <a:ext uri="{FF2B5EF4-FFF2-40B4-BE49-F238E27FC236}">
                <a16:creationId xmlns:a16="http://schemas.microsoft.com/office/drawing/2014/main" id="{50F48461-4039-4F82-871B-9AB3E04CBD24}"/>
              </a:ext>
            </a:extLst>
          </p:cNvPr>
          <p:cNvSpPr/>
          <p:nvPr/>
        </p:nvSpPr>
        <p:spPr>
          <a:xfrm rot="16200000" flipH="1">
            <a:off x="3646837" y="1473643"/>
            <a:ext cx="1552614" cy="2455924"/>
          </a:xfrm>
          <a:prstGeom prst="homePlate">
            <a:avLst>
              <a:gd name="adj" fmla="val 13896"/>
            </a:avLst>
          </a:prstGeom>
          <a:solidFill>
            <a:schemeClr val="accent4"/>
          </a:solidFill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B2D3B2C-BF7F-4D05-B565-552189298B74}"/>
              </a:ext>
            </a:extLst>
          </p:cNvPr>
          <p:cNvSpPr/>
          <p:nvPr/>
        </p:nvSpPr>
        <p:spPr>
          <a:xfrm rot="16200000" flipH="1">
            <a:off x="3872444" y="1446332"/>
            <a:ext cx="1101401" cy="892641"/>
          </a:xfrm>
          <a:prstGeom prst="hexagon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8EF2C6-C66B-46B7-9087-D95E9CE61001}"/>
              </a:ext>
            </a:extLst>
          </p:cNvPr>
          <p:cNvSpPr/>
          <p:nvPr/>
        </p:nvSpPr>
        <p:spPr>
          <a:xfrm>
            <a:off x="3378384" y="2682618"/>
            <a:ext cx="2089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schemeClr val="bg1"/>
                </a:solidFill>
              </a:rPr>
              <a:t>Acceptance Criteria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122539-9E3F-4218-BB35-FE3B3F16E147}"/>
              </a:ext>
            </a:extLst>
          </p:cNvPr>
          <p:cNvSpPr/>
          <p:nvPr/>
        </p:nvSpPr>
        <p:spPr>
          <a:xfrm rot="16200000">
            <a:off x="6407293" y="3136811"/>
            <a:ext cx="1911966" cy="2455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Pentagon 37">
            <a:extLst>
              <a:ext uri="{FF2B5EF4-FFF2-40B4-BE49-F238E27FC236}">
                <a16:creationId xmlns:a16="http://schemas.microsoft.com/office/drawing/2014/main" id="{2D4E773D-8491-48DC-A683-721B67D54F12}"/>
              </a:ext>
            </a:extLst>
          </p:cNvPr>
          <p:cNvSpPr/>
          <p:nvPr/>
        </p:nvSpPr>
        <p:spPr>
          <a:xfrm rot="16200000" flipH="1">
            <a:off x="6560920" y="1499692"/>
            <a:ext cx="1604712" cy="2455924"/>
          </a:xfrm>
          <a:prstGeom prst="homePlate">
            <a:avLst>
              <a:gd name="adj" fmla="val 13896"/>
            </a:avLst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38">
            <a:extLst>
              <a:ext uri="{FF2B5EF4-FFF2-40B4-BE49-F238E27FC236}">
                <a16:creationId xmlns:a16="http://schemas.microsoft.com/office/drawing/2014/main" id="{75CA638B-F52F-457D-987F-D9447CFB6C3E}"/>
              </a:ext>
            </a:extLst>
          </p:cNvPr>
          <p:cNvSpPr/>
          <p:nvPr/>
        </p:nvSpPr>
        <p:spPr>
          <a:xfrm rot="16200000" flipH="1">
            <a:off x="6586969" y="1473643"/>
            <a:ext cx="1552614" cy="2455924"/>
          </a:xfrm>
          <a:prstGeom prst="homePlate">
            <a:avLst>
              <a:gd name="adj" fmla="val 13896"/>
            </a:avLst>
          </a:prstGeom>
          <a:solidFill>
            <a:schemeClr val="accent1"/>
          </a:solidFill>
          <a:ln w="12700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A2CA8C-0BE4-45A7-B258-BE24A0264535}"/>
              </a:ext>
            </a:extLst>
          </p:cNvPr>
          <p:cNvSpPr/>
          <p:nvPr/>
        </p:nvSpPr>
        <p:spPr>
          <a:xfrm rot="16200000">
            <a:off x="9347424" y="3136811"/>
            <a:ext cx="1911966" cy="2455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Pentagon 40">
            <a:extLst>
              <a:ext uri="{FF2B5EF4-FFF2-40B4-BE49-F238E27FC236}">
                <a16:creationId xmlns:a16="http://schemas.microsoft.com/office/drawing/2014/main" id="{AB895ED0-5A5A-496E-AC3B-4CDE4ED13ED2}"/>
              </a:ext>
            </a:extLst>
          </p:cNvPr>
          <p:cNvSpPr/>
          <p:nvPr/>
        </p:nvSpPr>
        <p:spPr>
          <a:xfrm rot="16200000" flipH="1">
            <a:off x="9501051" y="1499692"/>
            <a:ext cx="1604712" cy="2455924"/>
          </a:xfrm>
          <a:prstGeom prst="homePlate">
            <a:avLst>
              <a:gd name="adj" fmla="val 13896"/>
            </a:avLst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Pentagon 41">
            <a:extLst>
              <a:ext uri="{FF2B5EF4-FFF2-40B4-BE49-F238E27FC236}">
                <a16:creationId xmlns:a16="http://schemas.microsoft.com/office/drawing/2014/main" id="{9A386FC6-F584-4FA9-B79D-F9137E8053BE}"/>
              </a:ext>
            </a:extLst>
          </p:cNvPr>
          <p:cNvSpPr/>
          <p:nvPr/>
        </p:nvSpPr>
        <p:spPr>
          <a:xfrm rot="16200000" flipH="1">
            <a:off x="9527100" y="1473643"/>
            <a:ext cx="1552614" cy="2455924"/>
          </a:xfrm>
          <a:prstGeom prst="homePlate">
            <a:avLst>
              <a:gd name="adj" fmla="val 13896"/>
            </a:avLst>
          </a:prstGeom>
          <a:solidFill>
            <a:schemeClr val="accent5"/>
          </a:solidFill>
          <a:ln w="127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ee4pContent1">
            <a:extLst>
              <a:ext uri="{FF2B5EF4-FFF2-40B4-BE49-F238E27FC236}">
                <a16:creationId xmlns:a16="http://schemas.microsoft.com/office/drawing/2014/main" id="{3A3CFF03-D6E6-4B41-8A2F-05C9CE8EE46A}"/>
              </a:ext>
            </a:extLst>
          </p:cNvPr>
          <p:cNvSpPr txBox="1"/>
          <p:nvPr/>
        </p:nvSpPr>
        <p:spPr>
          <a:xfrm>
            <a:off x="3378386" y="3656335"/>
            <a:ext cx="2089516" cy="125363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115888" indent="-115888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The criteria </a:t>
            </a:r>
            <a:r>
              <a:rPr lang="en-US" sz="1400" kern="0" dirty="0">
                <a:solidFill>
                  <a:schemeClr val="tx2"/>
                </a:solidFill>
              </a:rPr>
              <a:t>for accepting project deliverables</a:t>
            </a:r>
            <a:endParaRPr lang="en-US" sz="1400" kern="0" dirty="0" smtClean="0">
              <a:solidFill>
                <a:schemeClr val="tx2"/>
              </a:solidFill>
            </a:endParaRPr>
          </a:p>
          <a:p>
            <a:pPr marL="115888" indent="-115888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Deliverables </a:t>
            </a:r>
            <a:r>
              <a:rPr lang="en-US" sz="1400" kern="0" dirty="0">
                <a:solidFill>
                  <a:schemeClr val="tx2"/>
                </a:solidFill>
              </a:rPr>
              <a:t>Acceptance </a:t>
            </a:r>
            <a:r>
              <a:rPr lang="en-US" sz="1400" kern="0" dirty="0" smtClean="0">
                <a:solidFill>
                  <a:schemeClr val="tx2"/>
                </a:solidFill>
              </a:rPr>
              <a:t>Process</a:t>
            </a:r>
          </a:p>
          <a:p>
            <a:pPr marL="115888" indent="-115888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>
                <a:solidFill>
                  <a:schemeClr val="tx2"/>
                </a:solidFill>
              </a:rPr>
              <a:t>Acceptance Criteria </a:t>
            </a:r>
            <a:r>
              <a:rPr lang="en-US" sz="1400" kern="0" dirty="0" smtClean="0">
                <a:solidFill>
                  <a:schemeClr val="tx2"/>
                </a:solidFill>
              </a:rPr>
              <a:t>Template</a:t>
            </a:r>
          </a:p>
          <a:p>
            <a:pPr marL="115888" indent="-115888">
              <a:spcBef>
                <a:spcPts val="0"/>
              </a:spcBef>
              <a:spcAft>
                <a:spcPts val="1200"/>
              </a:spcAft>
              <a:defRPr/>
            </a:pPr>
            <a:endParaRPr lang="en-US" sz="1400" kern="0" dirty="0">
              <a:solidFill>
                <a:schemeClr val="tx2"/>
              </a:solidFill>
            </a:endParaRPr>
          </a:p>
        </p:txBody>
      </p:sp>
      <p:sp>
        <p:nvSpPr>
          <p:cNvPr id="24" name="ee4pContent1">
            <a:extLst>
              <a:ext uri="{FF2B5EF4-FFF2-40B4-BE49-F238E27FC236}">
                <a16:creationId xmlns:a16="http://schemas.microsoft.com/office/drawing/2014/main" id="{30397B9A-8E43-4D9F-B918-0CA09D870789}"/>
              </a:ext>
            </a:extLst>
          </p:cNvPr>
          <p:cNvSpPr txBox="1"/>
          <p:nvPr/>
        </p:nvSpPr>
        <p:spPr>
          <a:xfrm>
            <a:off x="6318517" y="3619308"/>
            <a:ext cx="2089516" cy="125363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Change Request Process.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CR Supporting Materials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Impact of CR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Assessment the priority of CR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CR Form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PMO &amp; Finance Compliance </a:t>
            </a:r>
          </a:p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endParaRPr lang="en-US" sz="1400" kern="0" dirty="0" smtClean="0">
              <a:solidFill>
                <a:schemeClr val="tx2"/>
              </a:solidFill>
            </a:endParaRPr>
          </a:p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endParaRPr lang="ar-SA" sz="1400" kern="0" dirty="0">
              <a:solidFill>
                <a:schemeClr val="tx2"/>
              </a:solidFill>
            </a:endParaRPr>
          </a:p>
        </p:txBody>
      </p:sp>
      <p:sp>
        <p:nvSpPr>
          <p:cNvPr id="25" name="ee4pContent1">
            <a:extLst>
              <a:ext uri="{FF2B5EF4-FFF2-40B4-BE49-F238E27FC236}">
                <a16:creationId xmlns:a16="http://schemas.microsoft.com/office/drawing/2014/main" id="{16DD6C6A-AAC9-45D4-BDA6-FE6841E23CAD}"/>
              </a:ext>
            </a:extLst>
          </p:cNvPr>
          <p:cNvSpPr txBox="1"/>
          <p:nvPr/>
        </p:nvSpPr>
        <p:spPr>
          <a:xfrm>
            <a:off x="9246865" y="3656335"/>
            <a:ext cx="2284504" cy="125363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Identify issues.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Issue log and prioritization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Analyze and Impact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Corrective Action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Monitor and Review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PMO Corrective Action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Escalation Process</a:t>
            </a:r>
          </a:p>
          <a:p>
            <a:pPr marL="115888" indent="-115888" algn="l">
              <a:spcBef>
                <a:spcPts val="0"/>
              </a:spcBef>
              <a:defRPr/>
            </a:pPr>
            <a:endParaRPr lang="en-US" sz="1400" kern="0" dirty="0" smtClean="0">
              <a:solidFill>
                <a:schemeClr val="tx2"/>
              </a:solidFill>
            </a:endParaRPr>
          </a:p>
          <a:p>
            <a:pPr marL="115888" indent="-115888" algn="l">
              <a:spcBef>
                <a:spcPts val="0"/>
              </a:spcBef>
              <a:defRPr/>
            </a:pPr>
            <a:endParaRPr lang="ar-SA" sz="1400" kern="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53F0C1-7F3A-4A73-B25A-488C0BD4B3FF}"/>
              </a:ext>
            </a:extLst>
          </p:cNvPr>
          <p:cNvSpPr/>
          <p:nvPr/>
        </p:nvSpPr>
        <p:spPr>
          <a:xfrm>
            <a:off x="6710498" y="2682618"/>
            <a:ext cx="13055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schemeClr val="bg1"/>
                </a:solidFill>
              </a:rPr>
              <a:t>Change Request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AD27E-B011-43DA-87B0-5DF4BEE919C7}"/>
              </a:ext>
            </a:extLst>
          </p:cNvPr>
          <p:cNvSpPr/>
          <p:nvPr/>
        </p:nvSpPr>
        <p:spPr>
          <a:xfrm>
            <a:off x="9595454" y="2682618"/>
            <a:ext cx="14159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schemeClr val="bg1"/>
                </a:solidFill>
              </a:rPr>
              <a:t>Issue Management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CE2A4C9-D087-40A3-84B5-83DF2BF80502}"/>
              </a:ext>
            </a:extLst>
          </p:cNvPr>
          <p:cNvSpPr/>
          <p:nvPr/>
        </p:nvSpPr>
        <p:spPr>
          <a:xfrm rot="16200000" flipH="1">
            <a:off x="6812576" y="1446332"/>
            <a:ext cx="1101401" cy="892641"/>
          </a:xfrm>
          <a:prstGeom prst="hexago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56062CD-FE1C-4CCC-ACA8-A5F500DFFBB0}"/>
              </a:ext>
            </a:extLst>
          </p:cNvPr>
          <p:cNvSpPr/>
          <p:nvPr/>
        </p:nvSpPr>
        <p:spPr>
          <a:xfrm rot="16200000" flipH="1">
            <a:off x="9752707" y="1446332"/>
            <a:ext cx="1101401" cy="892641"/>
          </a:xfrm>
          <a:prstGeom prst="hexagon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3" name="Graphic 37">
            <a:hlinkClick r:id="rId2" action="ppaction://hlinksldjump"/>
            <a:extLst>
              <a:ext uri="{FF2B5EF4-FFF2-40B4-BE49-F238E27FC236}">
                <a16:creationId xmlns:a16="http://schemas.microsoft.com/office/drawing/2014/main" id="{E6803EF7-A919-4E20-B501-88C6C057B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186462" y="1585164"/>
            <a:ext cx="473361" cy="576072"/>
          </a:xfrm>
          <a:prstGeom prst="rect">
            <a:avLst/>
          </a:prstGeom>
        </p:spPr>
      </p:pic>
      <p:pic>
        <p:nvPicPr>
          <p:cNvPr id="34" name="Graphic 60">
            <a:hlinkClick r:id="rId22" action="ppaction://hlinksldjump"/>
            <a:extLst>
              <a:ext uri="{FF2B5EF4-FFF2-40B4-BE49-F238E27FC236}">
                <a16:creationId xmlns:a16="http://schemas.microsoft.com/office/drawing/2014/main" id="{CA1F252E-4ADD-6F48-BE7E-DAA0A38E4DF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080080" y="1585164"/>
            <a:ext cx="566390" cy="576072"/>
          </a:xfrm>
          <a:prstGeom prst="rect">
            <a:avLst/>
          </a:prstGeom>
        </p:spPr>
      </p:pic>
      <p:pic>
        <p:nvPicPr>
          <p:cNvPr id="35" name="Graphic 31">
            <a:hlinkClick r:id="rId24" action="ppaction://hlinksldjump"/>
            <a:extLst>
              <a:ext uri="{FF2B5EF4-FFF2-40B4-BE49-F238E27FC236}">
                <a16:creationId xmlns:a16="http://schemas.microsoft.com/office/drawing/2014/main" id="{9A9E7681-A85E-0241-A6CC-B052C846C50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015371" y="1585164"/>
            <a:ext cx="576072" cy="5760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70E2DB7-E4F8-7748-8E84-47E74271154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" y="2824036"/>
            <a:ext cx="2503016" cy="249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640080" y="274319"/>
            <a:ext cx="10980655" cy="9144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685800" rtl="1" eaLnBrk="1" latinLnBrk="0" hangingPunct="1">
              <a:spcBef>
                <a:spcPct val="0"/>
              </a:spcBef>
              <a:buNone/>
              <a:defRPr sz="1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Project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 Closing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52F8F"/>
              </a:solidFill>
              <a:effectLst/>
              <a:uLnTx/>
              <a:uFillTx/>
              <a:latin typeface="DIN Next LT Arabic Medium"/>
              <a:ea typeface="+mj-ea"/>
              <a:cs typeface="DIN Next LT Arabic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EF4F1-7575-489F-91D6-8F03B03401C5}"/>
              </a:ext>
            </a:extLst>
          </p:cNvPr>
          <p:cNvSpPr/>
          <p:nvPr/>
        </p:nvSpPr>
        <p:spPr>
          <a:xfrm rot="16200000">
            <a:off x="3255409" y="3348564"/>
            <a:ext cx="2335472" cy="2455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Pentagon 32">
            <a:extLst>
              <a:ext uri="{FF2B5EF4-FFF2-40B4-BE49-F238E27FC236}">
                <a16:creationId xmlns:a16="http://schemas.microsoft.com/office/drawing/2014/main" id="{7DB77734-3480-472C-B677-8B9ADE126D41}"/>
              </a:ext>
            </a:extLst>
          </p:cNvPr>
          <p:cNvSpPr/>
          <p:nvPr/>
        </p:nvSpPr>
        <p:spPr>
          <a:xfrm rot="16200000" flipH="1">
            <a:off x="3620788" y="1499692"/>
            <a:ext cx="1604712" cy="2455924"/>
          </a:xfrm>
          <a:prstGeom prst="homePlate">
            <a:avLst>
              <a:gd name="adj" fmla="val 13896"/>
            </a:avLst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33">
            <a:extLst>
              <a:ext uri="{FF2B5EF4-FFF2-40B4-BE49-F238E27FC236}">
                <a16:creationId xmlns:a16="http://schemas.microsoft.com/office/drawing/2014/main" id="{50F48461-4039-4F82-871B-9AB3E04CBD24}"/>
              </a:ext>
            </a:extLst>
          </p:cNvPr>
          <p:cNvSpPr/>
          <p:nvPr/>
        </p:nvSpPr>
        <p:spPr>
          <a:xfrm rot="16200000" flipH="1">
            <a:off x="3646837" y="1473643"/>
            <a:ext cx="1552614" cy="2455924"/>
          </a:xfrm>
          <a:prstGeom prst="homePlate">
            <a:avLst>
              <a:gd name="adj" fmla="val 13896"/>
            </a:avLst>
          </a:prstGeom>
          <a:solidFill>
            <a:schemeClr val="accent4"/>
          </a:solidFill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B2D3B2C-BF7F-4D05-B565-552189298B74}"/>
              </a:ext>
            </a:extLst>
          </p:cNvPr>
          <p:cNvSpPr/>
          <p:nvPr/>
        </p:nvSpPr>
        <p:spPr>
          <a:xfrm rot="16200000" flipH="1">
            <a:off x="3872444" y="1446332"/>
            <a:ext cx="1101401" cy="892641"/>
          </a:xfrm>
          <a:prstGeom prst="hexagon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8EF2C6-C66B-46B7-9087-D95E9CE61001}"/>
              </a:ext>
            </a:extLst>
          </p:cNvPr>
          <p:cNvSpPr/>
          <p:nvPr/>
        </p:nvSpPr>
        <p:spPr>
          <a:xfrm>
            <a:off x="3291840" y="2682618"/>
            <a:ext cx="2359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1449" algn="ctr" defTabSz="872966" rtl="1">
              <a:spcBef>
                <a:spcPts val="547"/>
              </a:spcBef>
              <a:buClr>
                <a:srgbClr val="177B57"/>
              </a:buClr>
              <a:buSzPct val="100000"/>
              <a:buNone/>
              <a:defRPr/>
            </a:pPr>
            <a:r>
              <a:rPr lang="en-US" sz="1600" kern="0" dirty="0" smtClean="0">
                <a:solidFill>
                  <a:schemeClr val="bg1"/>
                </a:solidFill>
                <a:latin typeface="DIN Next LT Arabic" pitchFamily="34" charset="-78"/>
                <a:cs typeface="DIN Next LT Arabic" pitchFamily="34" charset="-78"/>
              </a:rPr>
              <a:t>Closing Project  Procurements</a:t>
            </a:r>
            <a:endParaRPr lang="en-US" sz="1600" kern="0" dirty="0">
              <a:solidFill>
                <a:schemeClr val="bg1"/>
              </a:solidFill>
              <a:latin typeface="DIN Next LT Arabic" pitchFamily="34" charset="-78"/>
              <a:cs typeface="DIN Next LT Arabic" pitchFamily="34" charset="-7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122539-9E3F-4218-BB35-FE3B3F16E147}"/>
              </a:ext>
            </a:extLst>
          </p:cNvPr>
          <p:cNvSpPr/>
          <p:nvPr/>
        </p:nvSpPr>
        <p:spPr>
          <a:xfrm rot="16200000">
            <a:off x="6195540" y="3348564"/>
            <a:ext cx="2335472" cy="2455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Pentagon 37">
            <a:extLst>
              <a:ext uri="{FF2B5EF4-FFF2-40B4-BE49-F238E27FC236}">
                <a16:creationId xmlns:a16="http://schemas.microsoft.com/office/drawing/2014/main" id="{2D4E773D-8491-48DC-A683-721B67D54F12}"/>
              </a:ext>
            </a:extLst>
          </p:cNvPr>
          <p:cNvSpPr/>
          <p:nvPr/>
        </p:nvSpPr>
        <p:spPr>
          <a:xfrm rot="16200000" flipH="1">
            <a:off x="6560920" y="1499692"/>
            <a:ext cx="1604712" cy="2455924"/>
          </a:xfrm>
          <a:prstGeom prst="homePlate">
            <a:avLst>
              <a:gd name="adj" fmla="val 13896"/>
            </a:avLst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38">
            <a:extLst>
              <a:ext uri="{FF2B5EF4-FFF2-40B4-BE49-F238E27FC236}">
                <a16:creationId xmlns:a16="http://schemas.microsoft.com/office/drawing/2014/main" id="{75CA638B-F52F-457D-987F-D9447CFB6C3E}"/>
              </a:ext>
            </a:extLst>
          </p:cNvPr>
          <p:cNvSpPr/>
          <p:nvPr/>
        </p:nvSpPr>
        <p:spPr>
          <a:xfrm rot="16200000" flipH="1">
            <a:off x="6586969" y="1473643"/>
            <a:ext cx="1552614" cy="2455924"/>
          </a:xfrm>
          <a:prstGeom prst="homePlate">
            <a:avLst>
              <a:gd name="adj" fmla="val 13896"/>
            </a:avLst>
          </a:prstGeom>
          <a:solidFill>
            <a:schemeClr val="accent1"/>
          </a:solidFill>
          <a:ln w="12700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A2CA8C-0BE4-45A7-B258-BE24A0264535}"/>
              </a:ext>
            </a:extLst>
          </p:cNvPr>
          <p:cNvSpPr/>
          <p:nvPr/>
        </p:nvSpPr>
        <p:spPr>
          <a:xfrm rot="16200000">
            <a:off x="9135671" y="3348564"/>
            <a:ext cx="2335472" cy="2455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Pentagon 40">
            <a:extLst>
              <a:ext uri="{FF2B5EF4-FFF2-40B4-BE49-F238E27FC236}">
                <a16:creationId xmlns:a16="http://schemas.microsoft.com/office/drawing/2014/main" id="{AB895ED0-5A5A-496E-AC3B-4CDE4ED13ED2}"/>
              </a:ext>
            </a:extLst>
          </p:cNvPr>
          <p:cNvSpPr/>
          <p:nvPr/>
        </p:nvSpPr>
        <p:spPr>
          <a:xfrm rot="16200000" flipH="1">
            <a:off x="9501051" y="1499692"/>
            <a:ext cx="1604712" cy="2455924"/>
          </a:xfrm>
          <a:prstGeom prst="homePlate">
            <a:avLst>
              <a:gd name="adj" fmla="val 13896"/>
            </a:avLst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Pentagon 41">
            <a:extLst>
              <a:ext uri="{FF2B5EF4-FFF2-40B4-BE49-F238E27FC236}">
                <a16:creationId xmlns:a16="http://schemas.microsoft.com/office/drawing/2014/main" id="{9A386FC6-F584-4FA9-B79D-F9137E8053BE}"/>
              </a:ext>
            </a:extLst>
          </p:cNvPr>
          <p:cNvSpPr/>
          <p:nvPr/>
        </p:nvSpPr>
        <p:spPr>
          <a:xfrm rot="16200000" flipH="1">
            <a:off x="9527100" y="1473643"/>
            <a:ext cx="1552614" cy="2455924"/>
          </a:xfrm>
          <a:prstGeom prst="homePlate">
            <a:avLst>
              <a:gd name="adj" fmla="val 13896"/>
            </a:avLst>
          </a:prstGeom>
          <a:solidFill>
            <a:schemeClr val="accent5"/>
          </a:solidFill>
          <a:ln w="127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ee4pContent1">
            <a:extLst>
              <a:ext uri="{FF2B5EF4-FFF2-40B4-BE49-F238E27FC236}">
                <a16:creationId xmlns:a16="http://schemas.microsoft.com/office/drawing/2014/main" id="{3A3CFF03-D6E6-4B41-8A2F-05C9CE8EE46A}"/>
              </a:ext>
            </a:extLst>
          </p:cNvPr>
          <p:cNvSpPr txBox="1"/>
          <p:nvPr/>
        </p:nvSpPr>
        <p:spPr>
          <a:xfrm>
            <a:off x="3378386" y="3810557"/>
            <a:ext cx="2089516" cy="125363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Finalizing Open POs &amp; GRs</a:t>
            </a:r>
          </a:p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Update records on SAP and EPM</a:t>
            </a:r>
            <a:endParaRPr lang="ar-SA" sz="1400" kern="0" dirty="0">
              <a:solidFill>
                <a:schemeClr val="tx2"/>
              </a:solidFill>
            </a:endParaRPr>
          </a:p>
        </p:txBody>
      </p:sp>
      <p:sp>
        <p:nvSpPr>
          <p:cNvPr id="24" name="ee4pContent1">
            <a:extLst>
              <a:ext uri="{FF2B5EF4-FFF2-40B4-BE49-F238E27FC236}">
                <a16:creationId xmlns:a16="http://schemas.microsoft.com/office/drawing/2014/main" id="{30397B9A-8E43-4D9F-B918-0CA09D870789}"/>
              </a:ext>
            </a:extLst>
          </p:cNvPr>
          <p:cNvSpPr txBox="1"/>
          <p:nvPr/>
        </p:nvSpPr>
        <p:spPr>
          <a:xfrm>
            <a:off x="6194477" y="3608418"/>
            <a:ext cx="2382943" cy="125363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Identify comments and recommendation.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Documents and share findings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Analyze and organize for application of result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Record it on lesson learned log.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Retrieve for use in current or future projects</a:t>
            </a:r>
            <a:endParaRPr lang="ar-SA" sz="1400" kern="0" dirty="0">
              <a:solidFill>
                <a:schemeClr val="tx2"/>
              </a:solidFill>
            </a:endParaRPr>
          </a:p>
        </p:txBody>
      </p:sp>
      <p:sp>
        <p:nvSpPr>
          <p:cNvPr id="25" name="ee4pContent1">
            <a:extLst>
              <a:ext uri="{FF2B5EF4-FFF2-40B4-BE49-F238E27FC236}">
                <a16:creationId xmlns:a16="http://schemas.microsoft.com/office/drawing/2014/main" id="{16DD6C6A-AAC9-45D4-BDA6-FE6841E23CAD}"/>
              </a:ext>
            </a:extLst>
          </p:cNvPr>
          <p:cNvSpPr txBox="1"/>
          <p:nvPr/>
        </p:nvSpPr>
        <p:spPr>
          <a:xfrm>
            <a:off x="9172876" y="3627686"/>
            <a:ext cx="2358493" cy="125363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115888" indent="-115888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All </a:t>
            </a:r>
            <a:r>
              <a:rPr lang="en-US" sz="1400" kern="0" dirty="0">
                <a:solidFill>
                  <a:schemeClr val="tx2"/>
                </a:solidFill>
              </a:rPr>
              <a:t>documents and deliverables are up-to-date</a:t>
            </a:r>
            <a:r>
              <a:rPr lang="en-US" sz="1400" kern="0" dirty="0" smtClean="0">
                <a:solidFill>
                  <a:schemeClr val="tx2"/>
                </a:solidFill>
              </a:rPr>
              <a:t>.</a:t>
            </a:r>
          </a:p>
          <a:p>
            <a:pPr marL="115888" indent="-115888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All issues resolved.</a:t>
            </a:r>
          </a:p>
          <a:p>
            <a:pPr marL="115888" indent="-115888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Confirming certificate of completion by customer</a:t>
            </a:r>
          </a:p>
          <a:p>
            <a:pPr marL="115888" indent="-115888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All </a:t>
            </a:r>
            <a:r>
              <a:rPr lang="en-US" sz="1400" kern="0" dirty="0">
                <a:solidFill>
                  <a:schemeClr val="tx2"/>
                </a:solidFill>
              </a:rPr>
              <a:t>costs are charged to the </a:t>
            </a:r>
            <a:r>
              <a:rPr lang="en-US" sz="1400" kern="0" dirty="0" smtClean="0">
                <a:solidFill>
                  <a:schemeClr val="tx2"/>
                </a:solidFill>
              </a:rPr>
              <a:t>project.</a:t>
            </a:r>
          </a:p>
          <a:p>
            <a:pPr marL="115888" indent="-115888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Closure form.</a:t>
            </a:r>
          </a:p>
          <a:p>
            <a:pPr marL="115888" indent="-115888" algn="l">
              <a:spcBef>
                <a:spcPts val="0"/>
              </a:spcBef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Closure process.</a:t>
            </a:r>
            <a:endParaRPr lang="ar-SA" sz="1400" kern="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53F0C1-7F3A-4A73-B25A-488C0BD4B3FF}"/>
              </a:ext>
            </a:extLst>
          </p:cNvPr>
          <p:cNvSpPr/>
          <p:nvPr/>
        </p:nvSpPr>
        <p:spPr>
          <a:xfrm>
            <a:off x="6378670" y="2682618"/>
            <a:ext cx="2014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1449" algn="ctr" defTabSz="872966" rtl="1">
              <a:spcBef>
                <a:spcPts val="547"/>
              </a:spcBef>
              <a:buClr>
                <a:srgbClr val="177B57"/>
              </a:buClr>
              <a:buSzPct val="100000"/>
              <a:buNone/>
              <a:defRPr/>
            </a:pPr>
            <a:r>
              <a:rPr lang="en-US" sz="1600" kern="0" dirty="0" smtClean="0">
                <a:solidFill>
                  <a:schemeClr val="bg1"/>
                </a:solidFill>
                <a:latin typeface="DIN Next LT Arabic" pitchFamily="34" charset="-78"/>
                <a:cs typeface="DIN Next LT Arabic" pitchFamily="34" charset="-78"/>
              </a:rPr>
              <a:t>Finalize Lessons Learned Log</a:t>
            </a:r>
            <a:endParaRPr lang="en-US" sz="1600" kern="0" dirty="0">
              <a:solidFill>
                <a:schemeClr val="bg1"/>
              </a:solidFill>
              <a:latin typeface="DIN Next LT Arabic" pitchFamily="34" charset="-78"/>
              <a:cs typeface="DIN Next LT Arabic" pitchFamily="34" charset="-7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AD27E-B011-43DA-87B0-5DF4BEE919C7}"/>
              </a:ext>
            </a:extLst>
          </p:cNvPr>
          <p:cNvSpPr/>
          <p:nvPr/>
        </p:nvSpPr>
        <p:spPr>
          <a:xfrm>
            <a:off x="9258648" y="2682618"/>
            <a:ext cx="20029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1449" algn="ctr" defTabSz="872966" rtl="1">
              <a:spcBef>
                <a:spcPts val="547"/>
              </a:spcBef>
              <a:buClr>
                <a:srgbClr val="177B57"/>
              </a:buClr>
              <a:buSzPct val="100000"/>
              <a:buNone/>
              <a:defRPr/>
            </a:pPr>
            <a:r>
              <a:rPr lang="en-US" sz="1600" kern="0" dirty="0" smtClean="0">
                <a:solidFill>
                  <a:schemeClr val="bg1"/>
                </a:solidFill>
                <a:latin typeface="DIN Next LT Arabic" pitchFamily="34" charset="-78"/>
                <a:cs typeface="DIN Next LT Arabic" pitchFamily="34" charset="-78"/>
              </a:rPr>
              <a:t>Close &amp; Archive Project</a:t>
            </a:r>
            <a:endParaRPr lang="en-US" sz="1600" kern="0" dirty="0">
              <a:solidFill>
                <a:schemeClr val="bg1"/>
              </a:solidFill>
              <a:latin typeface="DIN Next LT Arabic" pitchFamily="34" charset="-78"/>
              <a:cs typeface="DIN Next LT Arabic" pitchFamily="34" charset="-78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CE2A4C9-D087-40A3-84B5-83DF2BF80502}"/>
              </a:ext>
            </a:extLst>
          </p:cNvPr>
          <p:cNvSpPr/>
          <p:nvPr/>
        </p:nvSpPr>
        <p:spPr>
          <a:xfrm rot="16200000" flipH="1">
            <a:off x="6812576" y="1446332"/>
            <a:ext cx="1101401" cy="892641"/>
          </a:xfrm>
          <a:prstGeom prst="hexago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56062CD-FE1C-4CCC-ACA8-A5F500DFFBB0}"/>
              </a:ext>
            </a:extLst>
          </p:cNvPr>
          <p:cNvSpPr/>
          <p:nvPr/>
        </p:nvSpPr>
        <p:spPr>
          <a:xfrm rot="16200000" flipH="1">
            <a:off x="9752707" y="1446332"/>
            <a:ext cx="1101401" cy="892641"/>
          </a:xfrm>
          <a:prstGeom prst="hexagon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1146923" y="5630508"/>
            <a:ext cx="720000" cy="540000"/>
          </a:xfrm>
          <a:prstGeom prst="ellipse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7983" y="1782130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Close Procurement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7983" y="2966463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Finalize Lessons Learned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log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7983" y="4340701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Close &amp; Archive Project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506923" y="2443353"/>
            <a:ext cx="2120" cy="523110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507983" y="3627686"/>
            <a:ext cx="0" cy="713015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507983" y="5001924"/>
            <a:ext cx="0" cy="628584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71421" y="5744262"/>
            <a:ext cx="673124" cy="292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END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pic>
        <p:nvPicPr>
          <p:cNvPr id="41" name="Picture 40" descr="A close up of a sign&#10;&#10;Description generated with high confidence">
            <a:extLst>
              <a:ext uri="{FF2B5EF4-FFF2-40B4-BE49-F238E27FC236}">
                <a16:creationId xmlns:a16="http://schemas.microsoft.com/office/drawing/2014/main" id="{2B1005EA-6115-45FE-B4B8-C49882C2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41" y="1595193"/>
            <a:ext cx="418806" cy="5760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B16AA4C-9A31-274F-838C-21EB59A62C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2" t="-11138" r="82065" b="-239"/>
          <a:stretch/>
        </p:blipFill>
        <p:spPr>
          <a:xfrm>
            <a:off x="7104043" y="1595193"/>
            <a:ext cx="518465" cy="576072"/>
          </a:xfrm>
          <a:prstGeom prst="rect">
            <a:avLst/>
          </a:prstGeom>
        </p:spPr>
      </p:pic>
      <p:pic>
        <p:nvPicPr>
          <p:cNvPr id="43" name="Graphic 50">
            <a:hlinkClick r:id="rId4" action="ppaction://hlinksldjump"/>
            <a:extLst>
              <a:ext uri="{FF2B5EF4-FFF2-40B4-BE49-F238E27FC236}">
                <a16:creationId xmlns:a16="http://schemas.microsoft.com/office/drawing/2014/main" id="{2F485B8D-ADA9-4E09-B51F-1AE9A98D3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95982" y="1571158"/>
            <a:ext cx="542746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9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"/>
          <p:cNvSpPr txBox="1">
            <a:spLocks/>
          </p:cNvSpPr>
          <p:nvPr/>
        </p:nvSpPr>
        <p:spPr>
          <a:xfrm>
            <a:off x="640080" y="274319"/>
            <a:ext cx="10980655" cy="9144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685800" rtl="1" eaLnBrk="1" latinLnBrk="0" hangingPunct="1">
              <a:spcBef>
                <a:spcPct val="0"/>
              </a:spcBef>
              <a:buNone/>
              <a:defRPr sz="1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+mj-cs"/>
              </a:rPr>
              <a:t>EPMM: Project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+mj-cs"/>
              </a:rPr>
              <a:t>Performance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+mj-cs"/>
              </a:rPr>
              <a:t>Management  (EPM KPIs)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52F8F"/>
              </a:solidFill>
              <a:effectLst/>
              <a:uLnTx/>
              <a:uFillTx/>
              <a:latin typeface="DIN Next LT Arabic Medium"/>
              <a:ea typeface="+mj-ea"/>
              <a:cs typeface="+mj-cs"/>
            </a:endParaRPr>
          </a:p>
        </p:txBody>
      </p:sp>
      <p:sp>
        <p:nvSpPr>
          <p:cNvPr id="39958" name="Subtitle 2"/>
          <p:cNvSpPr>
            <a:spLocks noGrp="1"/>
          </p:cNvSpPr>
          <p:nvPr>
            <p:ph idx="10"/>
          </p:nvPr>
        </p:nvSpPr>
        <p:spPr>
          <a:xfrm>
            <a:off x="6413500" y="1364306"/>
            <a:ext cx="1828800" cy="2743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/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anose="05040102010807070707" pitchFamily="18" charset="2"/>
              <a:buNone/>
            </a:pPr>
            <a:r>
              <a:rPr lang="en-US" altLang="en-US" sz="1600" dirty="0" smtClean="0">
                <a:solidFill>
                  <a:schemeClr val="accent2"/>
                </a:solidFill>
                <a:latin typeface="+mj-lt"/>
                <a:ea typeface="MS PGothic" panose="020B0600070205080204" pitchFamily="34" charset="-128"/>
                <a:cs typeface="DIN Next LT Arabic" panose="020B0503020203050203" pitchFamily="34" charset="-78"/>
              </a:rPr>
              <a:t>Schedule KPI</a:t>
            </a:r>
            <a:endParaRPr lang="en-US" altLang="en-US" sz="1600" dirty="0">
              <a:solidFill>
                <a:schemeClr val="accent2"/>
              </a:solidFill>
              <a:latin typeface="+mj-lt"/>
              <a:ea typeface="MS PGothic" panose="020B0600070205080204" pitchFamily="34" charset="-128"/>
              <a:cs typeface="DIN Next LT Arabic" panose="020B0503020203050203" pitchFamily="34" charset="-78"/>
            </a:endParaRPr>
          </a:p>
        </p:txBody>
      </p:sp>
      <p:sp>
        <p:nvSpPr>
          <p:cNvPr id="3994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57200" y="6400800"/>
            <a:ext cx="284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247C42-ECC0-4570-B4EF-B5EA639DEE98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9144000" y="6400800"/>
            <a:ext cx="23510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82560">
                    <a:lumMod val="60000"/>
                    <a:lumOff val="40000"/>
                  </a:srgbClr>
                </a:solidFill>
                <a:effectLst/>
                <a:uLnTx/>
                <a:uFillTx/>
                <a:latin typeface="DIN Next LT Arabic" panose="020B0503020203050203" pitchFamily="34" charset="-78"/>
                <a:ea typeface="MS PGothic" panose="020B0600070205080204" pitchFamily="34" charset="-128"/>
                <a:cs typeface="+mn-cs"/>
              </a:rPr>
              <a:t>© Elm </a:t>
            </a:r>
            <a:r>
              <a:rPr kumimoji="0" lang="en-US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>
                    <a:lumMod val="60000"/>
                    <a:lumOff val="40000"/>
                  </a:srgbClr>
                </a:solidFill>
                <a:effectLst/>
                <a:uLnTx/>
                <a:uFillTx/>
                <a:latin typeface="DIN Next LT Arabic" panose="020B0503020203050203" pitchFamily="34" charset="-78"/>
                <a:ea typeface="MS PGothic" panose="020B0600070205080204" pitchFamily="34" charset="-128"/>
                <a:cs typeface="+mn-cs"/>
              </a:rPr>
              <a:t>2020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282560">
                  <a:lumMod val="60000"/>
                  <a:lumOff val="40000"/>
                </a:srgbClr>
              </a:solidFill>
              <a:effectLst/>
              <a:uLnTx/>
              <a:uFillTx/>
              <a:latin typeface="DIN Next LT Arabic" panose="020B0503020203050203" pitchFamily="34" charset="-78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005" name="Subtitle 2"/>
          <p:cNvSpPr txBox="1">
            <a:spLocks/>
          </p:cNvSpPr>
          <p:nvPr/>
        </p:nvSpPr>
        <p:spPr bwMode="auto">
          <a:xfrm>
            <a:off x="6413500" y="2545723"/>
            <a:ext cx="182880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1">
            <a:normAutofit/>
          </a:bodyPr>
          <a:lstStyle>
            <a:lvl1pPr marL="257175" indent="-257175" defTabSz="914400" latinLnBrk="0">
              <a:buClr>
                <a:schemeClr val="accent1"/>
              </a:buClr>
              <a:buSzPct val="68000"/>
              <a:buFont typeface="Wingdings 3" panose="05040102010807070707" pitchFamily="18" charset="2"/>
              <a:buNone/>
              <a:defRPr sz="1600">
                <a:solidFill>
                  <a:schemeClr val="accent2"/>
                </a:solidFill>
                <a:latin typeface="+mj-lt"/>
                <a:cs typeface="DIN Next LT Arabic" panose="020B0503020203050203" pitchFamily="34" charset="-78"/>
              </a:defRPr>
            </a:lvl1pPr>
            <a:lvl2pPr marL="557213" indent="-214313" algn="r" defTabSz="6858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>
                <a:latin typeface="+mn-lt"/>
                <a:ea typeface="+mn-ea"/>
              </a:defRPr>
            </a:lvl2pPr>
            <a:lvl3pPr marL="857250" indent="-171450" algn="r" defTabSz="6858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1350">
                <a:latin typeface="+mn-lt"/>
                <a:ea typeface="+mn-ea"/>
              </a:defRPr>
            </a:lvl3pPr>
            <a:lvl4pPr marL="1200150" indent="-171450" algn="r" defTabSz="6858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>
                <a:latin typeface="+mn-lt"/>
                <a:ea typeface="+mn-ea"/>
              </a:defRPr>
            </a:lvl4pPr>
            <a:lvl5pPr marL="1543050" indent="-171450" algn="r" defTabSz="6858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1200">
                <a:latin typeface="+mn-lt"/>
                <a:ea typeface="+mn-ea"/>
              </a:defRPr>
            </a:lvl5pPr>
            <a:lvl6pPr marL="1885950" indent="-171450" algn="r" defTabSz="685800" rtl="1">
              <a:spcBef>
                <a:spcPct val="20000"/>
              </a:spcBef>
              <a:buFont typeface="Arial" pitchFamily="34" charset="0"/>
              <a:buChar char="•"/>
              <a:defRPr sz="1500">
                <a:latin typeface="+mn-lt"/>
                <a:ea typeface="+mn-ea"/>
              </a:defRPr>
            </a:lvl6pPr>
            <a:lvl7pPr marL="2228850" indent="-171450" algn="r" defTabSz="685800" rtl="1">
              <a:spcBef>
                <a:spcPct val="20000"/>
              </a:spcBef>
              <a:buFont typeface="Arial" pitchFamily="34" charset="0"/>
              <a:buChar char="•"/>
              <a:defRPr sz="1500">
                <a:latin typeface="+mn-lt"/>
                <a:ea typeface="+mn-ea"/>
              </a:defRPr>
            </a:lvl7pPr>
            <a:lvl8pPr marL="2571750" indent="-171450" algn="r" defTabSz="685800" rtl="1">
              <a:spcBef>
                <a:spcPct val="20000"/>
              </a:spcBef>
              <a:buFont typeface="Arial" pitchFamily="34" charset="0"/>
              <a:buChar char="•"/>
              <a:defRPr sz="1500">
                <a:latin typeface="+mn-lt"/>
                <a:ea typeface="+mn-ea"/>
              </a:defRPr>
            </a:lvl8pPr>
            <a:lvl9pPr marL="2914650" indent="-171450" algn="r" defTabSz="685800" rtl="1">
              <a:spcBef>
                <a:spcPct val="20000"/>
              </a:spcBef>
              <a:buFont typeface="Arial" pitchFamily="34" charset="0"/>
              <a:buChar char="•"/>
              <a:defRPr sz="1500">
                <a:latin typeface="+mn-lt"/>
                <a:ea typeface="+mn-ea"/>
              </a:defRPr>
            </a:lvl9pPr>
          </a:lstStyle>
          <a:p>
            <a:pPr marL="257175" marR="0" lvl="0" indent="-257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82560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0298D"/>
                </a:solidFill>
                <a:effectLst/>
                <a:uLnTx/>
                <a:uFillTx/>
                <a:latin typeface="DIN Next LT Arabic Medium"/>
                <a:ea typeface="MS PGothic" panose="020B0600070205080204" pitchFamily="34" charset="-128"/>
                <a:cs typeface="DIN Next LT Arabic" panose="020B0503020203050203" pitchFamily="34" charset="-78"/>
              </a:rPr>
              <a:t>Cost KPI</a:t>
            </a:r>
          </a:p>
        </p:txBody>
      </p:sp>
      <p:sp>
        <p:nvSpPr>
          <p:cNvPr id="40029" name="Subtitle 2"/>
          <p:cNvSpPr txBox="1">
            <a:spLocks/>
          </p:cNvSpPr>
          <p:nvPr/>
        </p:nvSpPr>
        <p:spPr bwMode="auto">
          <a:xfrm>
            <a:off x="6413500" y="4908558"/>
            <a:ext cx="182880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defTabSz="914400">
              <a:buClr>
                <a:schemeClr val="accent1"/>
              </a:buClr>
              <a:buSzPct val="68000"/>
              <a:buFont typeface="Wingdings 3" panose="05040102010807070707" pitchFamily="18" charset="2"/>
              <a:buNone/>
              <a:defRPr sz="1600">
                <a:solidFill>
                  <a:schemeClr val="accent2"/>
                </a:solidFill>
                <a:latin typeface="+mj-lt"/>
                <a:cs typeface="DIN Next LT Arabic" panose="020B0503020203050203" pitchFamily="34" charset="-78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latin typeface="Lucida Sans Unicode" panose="020B0602030504020204" pitchFamily="34" charset="0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latin typeface="Lucida Sans Unicode" panose="020B0602030504020204" pitchFamily="34" charset="0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latin typeface="Lucida Sans Unicode" panose="020B0602030504020204" pitchFamily="34" charset="0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latin typeface="Lucida Sans Unicode" panose="020B0602030504020204" pitchFamily="34" charset="0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latin typeface="Lucida Sans Unicode" panose="020B0602030504020204" pitchFamily="34" charset="0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latin typeface="Lucida Sans Unicode" panose="020B0602030504020204" pitchFamily="34" charset="0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latin typeface="Lucida Sans Unicode" panose="020B0602030504020204" pitchFamily="34" charset="0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latin typeface="Lucida Sans Unicode" panose="020B0602030504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82560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0298D"/>
                </a:solidFill>
                <a:effectLst/>
                <a:uLnTx/>
                <a:uFillTx/>
                <a:latin typeface="DIN Next LT Arabic Medium"/>
                <a:ea typeface="MS PGothic" panose="020B0600070205080204" pitchFamily="34" charset="-128"/>
                <a:cs typeface="DIN Next LT Arabic" panose="020B0503020203050203" pitchFamily="34" charset="-78"/>
              </a:rPr>
              <a:t>PMO Compliance</a:t>
            </a:r>
          </a:p>
        </p:txBody>
      </p:sp>
      <p:sp>
        <p:nvSpPr>
          <p:cNvPr id="40030" name="Subtitle 2"/>
          <p:cNvSpPr txBox="1">
            <a:spLocks/>
          </p:cNvSpPr>
          <p:nvPr/>
        </p:nvSpPr>
        <p:spPr bwMode="auto">
          <a:xfrm>
            <a:off x="2118827" y="1403170"/>
            <a:ext cx="140335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82560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0298D"/>
                </a:solidFill>
                <a:effectLst/>
                <a:uLnTx/>
                <a:uFillTx/>
                <a:latin typeface="DIN Next LT Arabic Medium"/>
                <a:ea typeface="MS PGothic" panose="020B0600070205080204" pitchFamily="34" charset="-128"/>
                <a:cs typeface="DIN Next LT Arabic" panose="020B0503020203050203" pitchFamily="34" charset="-78"/>
              </a:rPr>
              <a:t>KPI &amp; Levels</a:t>
            </a:r>
          </a:p>
        </p:txBody>
      </p:sp>
      <p:sp>
        <p:nvSpPr>
          <p:cNvPr id="52243" name="Right Arrow 52242"/>
          <p:cNvSpPr/>
          <p:nvPr/>
        </p:nvSpPr>
        <p:spPr>
          <a:xfrm>
            <a:off x="5287187" y="2202096"/>
            <a:ext cx="641350" cy="63658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+mn-cs"/>
            </a:endParaRPr>
          </a:p>
        </p:txBody>
      </p:sp>
      <p:sp>
        <p:nvSpPr>
          <p:cNvPr id="40033" name="Rectangle 2"/>
          <p:cNvSpPr>
            <a:spLocks noChangeArrowheads="1"/>
          </p:cNvSpPr>
          <p:nvPr/>
        </p:nvSpPr>
        <p:spPr bwMode="auto">
          <a:xfrm>
            <a:off x="6413500" y="3727140"/>
            <a:ext cx="182880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82560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0298D"/>
                </a:solidFill>
                <a:effectLst/>
                <a:uLnTx/>
                <a:uFillTx/>
                <a:latin typeface="DIN Next LT Arabic Medium"/>
                <a:ea typeface="MS PGothic" panose="020B0600070205080204" pitchFamily="34" charset="-128"/>
                <a:cs typeface="DIN Next LT Arabic" panose="020B0503020203050203" pitchFamily="34" charset="-78"/>
              </a:rPr>
              <a:t>If </a:t>
            </a:r>
            <a:r>
              <a:rPr kumimoji="0" lang="en-US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0298D"/>
                </a:solidFill>
                <a:effectLst/>
                <a:uLnTx/>
                <a:uFillTx/>
                <a:latin typeface="DIN Next LT Arabic Medium"/>
                <a:ea typeface="MS PGothic" panose="020B0600070205080204" pitchFamily="34" charset="-128"/>
                <a:cs typeface="DIN Next LT Arabic" panose="020B0503020203050203" pitchFamily="34" charset="-78"/>
              </a:rPr>
              <a:t>Cost ≤ 80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0298D"/>
                </a:solidFill>
                <a:effectLst/>
                <a:uLnTx/>
                <a:uFillTx/>
                <a:latin typeface="DIN Next LT Arabic Medium"/>
                <a:ea typeface="MS PGothic" panose="020B0600070205080204" pitchFamily="34" charset="-128"/>
                <a:cs typeface="DIN Next LT Arabic" panose="020B0503020203050203" pitchFamily="34" charset="-78"/>
              </a:rPr>
              <a:t>%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508564"/>
              </p:ext>
            </p:extLst>
          </p:nvPr>
        </p:nvGraphicFramePr>
        <p:xfrm>
          <a:off x="2118827" y="1732391"/>
          <a:ext cx="2606317" cy="1293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41533817"/>
                    </a:ext>
                  </a:extLst>
                </a:gridCol>
                <a:gridCol w="1234717">
                  <a:extLst>
                    <a:ext uri="{9D8B030D-6E8A-4147-A177-3AD203B41FA5}">
                      <a16:colId xmlns:a16="http://schemas.microsoft.com/office/drawing/2014/main" val="2699574853"/>
                    </a:ext>
                  </a:extLst>
                </a:gridCol>
              </a:tblGrid>
              <a:tr h="3118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j-lt"/>
                        </a:rPr>
                        <a:t>Performance KPI</a:t>
                      </a:r>
                      <a:endParaRPr lang="en-US" sz="11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9" marR="68609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j-lt"/>
                        </a:rPr>
                        <a:t>Weight</a:t>
                      </a:r>
                      <a:endParaRPr lang="en-US" sz="11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9" marR="6860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604677"/>
                  </a:ext>
                </a:extLst>
              </a:tr>
              <a:tr h="3118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j-lt"/>
                        </a:rPr>
                        <a:t>Schedule 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KPI</a:t>
                      </a:r>
                      <a:endParaRPr lang="en-US" sz="11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9" marR="68609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9" marR="6860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355443"/>
                  </a:ext>
                </a:extLst>
              </a:tr>
              <a:tr h="3580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j-lt"/>
                        </a:rPr>
                        <a:t>Cost KPI</a:t>
                      </a:r>
                      <a:endParaRPr lang="en-US" sz="11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9" marR="68609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r>
                        <a:rPr lang="en-US" sz="1100" dirty="0" smtClean="0">
                          <a:effectLst/>
                        </a:rPr>
                        <a:t>0</a:t>
                      </a:r>
                      <a:r>
                        <a:rPr lang="en-US" sz="1100" dirty="0">
                          <a:effectLst/>
                        </a:rPr>
                        <a:t>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9" marR="6860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884405"/>
                  </a:ext>
                </a:extLst>
              </a:tr>
              <a:tr h="3118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j-lt"/>
                        </a:rPr>
                        <a:t>PMO Compliance</a:t>
                      </a:r>
                      <a:endParaRPr lang="en-US" sz="11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9" marR="68609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r>
                        <a:rPr lang="en-US" sz="1100" dirty="0" smtClean="0">
                          <a:effectLst/>
                        </a:rPr>
                        <a:t>0</a:t>
                      </a:r>
                      <a:r>
                        <a:rPr lang="en-US" sz="1100" dirty="0">
                          <a:effectLst/>
                        </a:rPr>
                        <a:t>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9" marR="6860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626354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44259"/>
              </p:ext>
            </p:extLst>
          </p:nvPr>
        </p:nvGraphicFramePr>
        <p:xfrm>
          <a:off x="6402760" y="1648093"/>
          <a:ext cx="4916483" cy="742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147">
                  <a:extLst>
                    <a:ext uri="{9D8B030D-6E8A-4147-A177-3AD203B41FA5}">
                      <a16:colId xmlns:a16="http://schemas.microsoft.com/office/drawing/2014/main" val="341533817"/>
                    </a:ext>
                  </a:extLst>
                </a:gridCol>
                <a:gridCol w="727552">
                  <a:extLst>
                    <a:ext uri="{9D8B030D-6E8A-4147-A177-3AD203B41FA5}">
                      <a16:colId xmlns:a16="http://schemas.microsoft.com/office/drawing/2014/main" val="2699574853"/>
                    </a:ext>
                  </a:extLst>
                </a:gridCol>
                <a:gridCol w="661411">
                  <a:extLst>
                    <a:ext uri="{9D8B030D-6E8A-4147-A177-3AD203B41FA5}">
                      <a16:colId xmlns:a16="http://schemas.microsoft.com/office/drawing/2014/main" val="3912720539"/>
                    </a:ext>
                  </a:extLst>
                </a:gridCol>
                <a:gridCol w="650387">
                  <a:extLst>
                    <a:ext uri="{9D8B030D-6E8A-4147-A177-3AD203B41FA5}">
                      <a16:colId xmlns:a16="http://schemas.microsoft.com/office/drawing/2014/main" val="303438891"/>
                    </a:ext>
                  </a:extLst>
                </a:gridCol>
                <a:gridCol w="628340">
                  <a:extLst>
                    <a:ext uri="{9D8B030D-6E8A-4147-A177-3AD203B41FA5}">
                      <a16:colId xmlns:a16="http://schemas.microsoft.com/office/drawing/2014/main" val="1600977155"/>
                    </a:ext>
                  </a:extLst>
                </a:gridCol>
                <a:gridCol w="692646">
                  <a:extLst>
                    <a:ext uri="{9D8B030D-6E8A-4147-A177-3AD203B41FA5}">
                      <a16:colId xmlns:a16="http://schemas.microsoft.com/office/drawing/2014/main" val="1217308070"/>
                    </a:ext>
                  </a:extLst>
                </a:gridCol>
              </a:tblGrid>
              <a:tr h="3710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j-lt"/>
                        </a:rPr>
                        <a:t>Performance KPI</a:t>
                      </a:r>
                      <a:endParaRPr lang="en-US" sz="11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9" marR="68609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604677"/>
                  </a:ext>
                </a:extLst>
              </a:tr>
              <a:tr h="3710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j-lt"/>
                        </a:rPr>
                        <a:t>Schedule 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KPI</a:t>
                      </a:r>
                      <a:endParaRPr lang="en-US" sz="11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9" marR="68609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355443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402760" y="2829530"/>
          <a:ext cx="4932363" cy="742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173">
                  <a:extLst>
                    <a:ext uri="{9D8B030D-6E8A-4147-A177-3AD203B41FA5}">
                      <a16:colId xmlns:a16="http://schemas.microsoft.com/office/drawing/2014/main" val="341533817"/>
                    </a:ext>
                  </a:extLst>
                </a:gridCol>
                <a:gridCol w="729902">
                  <a:extLst>
                    <a:ext uri="{9D8B030D-6E8A-4147-A177-3AD203B41FA5}">
                      <a16:colId xmlns:a16="http://schemas.microsoft.com/office/drawing/2014/main" val="2699574853"/>
                    </a:ext>
                  </a:extLst>
                </a:gridCol>
                <a:gridCol w="663547">
                  <a:extLst>
                    <a:ext uri="{9D8B030D-6E8A-4147-A177-3AD203B41FA5}">
                      <a16:colId xmlns:a16="http://schemas.microsoft.com/office/drawing/2014/main" val="3912720539"/>
                    </a:ext>
                  </a:extLst>
                </a:gridCol>
                <a:gridCol w="652488">
                  <a:extLst>
                    <a:ext uri="{9D8B030D-6E8A-4147-A177-3AD203B41FA5}">
                      <a16:colId xmlns:a16="http://schemas.microsoft.com/office/drawing/2014/main" val="303438891"/>
                    </a:ext>
                  </a:extLst>
                </a:gridCol>
                <a:gridCol w="630370">
                  <a:extLst>
                    <a:ext uri="{9D8B030D-6E8A-4147-A177-3AD203B41FA5}">
                      <a16:colId xmlns:a16="http://schemas.microsoft.com/office/drawing/2014/main" val="1600977155"/>
                    </a:ext>
                  </a:extLst>
                </a:gridCol>
                <a:gridCol w="694883">
                  <a:extLst>
                    <a:ext uri="{9D8B030D-6E8A-4147-A177-3AD203B41FA5}">
                      <a16:colId xmlns:a16="http://schemas.microsoft.com/office/drawing/2014/main" val="1217308070"/>
                    </a:ext>
                  </a:extLst>
                </a:gridCol>
              </a:tblGrid>
              <a:tr h="3710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j-lt"/>
                        </a:rPr>
                        <a:t>Score Scale</a:t>
                      </a:r>
                      <a:endParaRPr lang="en-US" sz="11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604677"/>
                  </a:ext>
                </a:extLst>
              </a:tr>
              <a:tr h="3710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j-lt"/>
                        </a:rPr>
                        <a:t>Project Cost</a:t>
                      </a:r>
                      <a:endParaRPr lang="en-US" sz="11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95.0%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97.5%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100.0%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102.5%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105.0%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79" marR="6857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35544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402760" y="4010967"/>
          <a:ext cx="4932363" cy="742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173">
                  <a:extLst>
                    <a:ext uri="{9D8B030D-6E8A-4147-A177-3AD203B41FA5}">
                      <a16:colId xmlns:a16="http://schemas.microsoft.com/office/drawing/2014/main" val="341533817"/>
                    </a:ext>
                  </a:extLst>
                </a:gridCol>
                <a:gridCol w="729902">
                  <a:extLst>
                    <a:ext uri="{9D8B030D-6E8A-4147-A177-3AD203B41FA5}">
                      <a16:colId xmlns:a16="http://schemas.microsoft.com/office/drawing/2014/main" val="2699574853"/>
                    </a:ext>
                  </a:extLst>
                </a:gridCol>
                <a:gridCol w="663547">
                  <a:extLst>
                    <a:ext uri="{9D8B030D-6E8A-4147-A177-3AD203B41FA5}">
                      <a16:colId xmlns:a16="http://schemas.microsoft.com/office/drawing/2014/main" val="3912720539"/>
                    </a:ext>
                  </a:extLst>
                </a:gridCol>
                <a:gridCol w="652488">
                  <a:extLst>
                    <a:ext uri="{9D8B030D-6E8A-4147-A177-3AD203B41FA5}">
                      <a16:colId xmlns:a16="http://schemas.microsoft.com/office/drawing/2014/main" val="303438891"/>
                    </a:ext>
                  </a:extLst>
                </a:gridCol>
                <a:gridCol w="630370">
                  <a:extLst>
                    <a:ext uri="{9D8B030D-6E8A-4147-A177-3AD203B41FA5}">
                      <a16:colId xmlns:a16="http://schemas.microsoft.com/office/drawing/2014/main" val="1600977155"/>
                    </a:ext>
                  </a:extLst>
                </a:gridCol>
                <a:gridCol w="694883">
                  <a:extLst>
                    <a:ext uri="{9D8B030D-6E8A-4147-A177-3AD203B41FA5}">
                      <a16:colId xmlns:a16="http://schemas.microsoft.com/office/drawing/2014/main" val="1217308070"/>
                    </a:ext>
                  </a:extLst>
                </a:gridCol>
              </a:tblGrid>
              <a:tr h="371021">
                <a:tc>
                  <a:txBody>
                    <a:bodyPr/>
                    <a:lstStyle/>
                    <a:p>
                      <a:pPr marL="0" marR="0" algn="l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Score Scale</a:t>
                      </a:r>
                    </a:p>
                  </a:txBody>
                  <a:tcPr marL="68585" marR="68585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604677"/>
                  </a:ext>
                </a:extLst>
              </a:tr>
              <a:tr h="371021">
                <a:tc>
                  <a:txBody>
                    <a:bodyPr/>
                    <a:lstStyle/>
                    <a:p>
                      <a:pPr marL="0" marR="0" algn="l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Project Cost</a:t>
                      </a:r>
                    </a:p>
                  </a:txBody>
                  <a:tcPr marL="68585" marR="68585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80.0</a:t>
                      </a:r>
                      <a:r>
                        <a:rPr kumimoji="0"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70.0</a:t>
                      </a:r>
                      <a:r>
                        <a:rPr kumimoji="0"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60.0</a:t>
                      </a:r>
                      <a:r>
                        <a:rPr kumimoji="0"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50.0</a:t>
                      </a:r>
                      <a:r>
                        <a:rPr kumimoji="0"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40.0</a:t>
                      </a:r>
                      <a:r>
                        <a:rPr kumimoji="0"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35544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402760" y="5192403"/>
          <a:ext cx="4932363" cy="742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173">
                  <a:extLst>
                    <a:ext uri="{9D8B030D-6E8A-4147-A177-3AD203B41FA5}">
                      <a16:colId xmlns:a16="http://schemas.microsoft.com/office/drawing/2014/main" val="341533817"/>
                    </a:ext>
                  </a:extLst>
                </a:gridCol>
                <a:gridCol w="729902">
                  <a:extLst>
                    <a:ext uri="{9D8B030D-6E8A-4147-A177-3AD203B41FA5}">
                      <a16:colId xmlns:a16="http://schemas.microsoft.com/office/drawing/2014/main" val="2699574853"/>
                    </a:ext>
                  </a:extLst>
                </a:gridCol>
                <a:gridCol w="663547">
                  <a:extLst>
                    <a:ext uri="{9D8B030D-6E8A-4147-A177-3AD203B41FA5}">
                      <a16:colId xmlns:a16="http://schemas.microsoft.com/office/drawing/2014/main" val="3912720539"/>
                    </a:ext>
                  </a:extLst>
                </a:gridCol>
                <a:gridCol w="652488">
                  <a:extLst>
                    <a:ext uri="{9D8B030D-6E8A-4147-A177-3AD203B41FA5}">
                      <a16:colId xmlns:a16="http://schemas.microsoft.com/office/drawing/2014/main" val="303438891"/>
                    </a:ext>
                  </a:extLst>
                </a:gridCol>
                <a:gridCol w="630370">
                  <a:extLst>
                    <a:ext uri="{9D8B030D-6E8A-4147-A177-3AD203B41FA5}">
                      <a16:colId xmlns:a16="http://schemas.microsoft.com/office/drawing/2014/main" val="1600977155"/>
                    </a:ext>
                  </a:extLst>
                </a:gridCol>
                <a:gridCol w="694883">
                  <a:extLst>
                    <a:ext uri="{9D8B030D-6E8A-4147-A177-3AD203B41FA5}">
                      <a16:colId xmlns:a16="http://schemas.microsoft.com/office/drawing/2014/main" val="1217308070"/>
                    </a:ext>
                  </a:extLst>
                </a:gridCol>
              </a:tblGrid>
              <a:tr h="371021">
                <a:tc>
                  <a:txBody>
                    <a:bodyPr/>
                    <a:lstStyle/>
                    <a:p>
                      <a:pPr marL="0" marR="0" algn="l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Score Scale</a:t>
                      </a:r>
                    </a:p>
                  </a:txBody>
                  <a:tcPr marL="68585" marR="68585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604677"/>
                  </a:ext>
                </a:extLst>
              </a:tr>
              <a:tr h="371021">
                <a:tc>
                  <a:txBody>
                    <a:bodyPr/>
                    <a:lstStyle/>
                    <a:p>
                      <a:pPr marL="0" marR="0" algn="l" defTabSz="6858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Project Compliance</a:t>
                      </a:r>
                    </a:p>
                  </a:txBody>
                  <a:tcPr marL="68585" marR="68585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97.5%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95%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92.5%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35544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18485" y="3330586"/>
            <a:ext cx="5210052" cy="5643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C7F4">
                    <a:lumMod val="40000"/>
                    <a:lumOff val="60000"/>
                  </a:srgbClr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KPI 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rgbClr val="4AC7F4">
                    <a:lumMod val="40000"/>
                    <a:lumOff val="60000"/>
                  </a:srgbClr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Overall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AC7F4">
                    <a:lumMod val="40000"/>
                    <a:lumOff val="60000"/>
                  </a:srgbClr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=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0.5*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AC7F4">
                    <a:lumMod val="40000"/>
                    <a:lumOff val="60000"/>
                  </a:srgbClr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KPI </a:t>
            </a:r>
            <a:r>
              <a:rPr kumimoji="0" lang="en-US" sz="14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4AC7F4">
                    <a:lumMod val="40000"/>
                    <a:lumOff val="60000"/>
                  </a:srgbClr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Schedule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+ 0.3*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AC7F4">
                    <a:lumMod val="40000"/>
                    <a:lumOff val="60000"/>
                  </a:srgbClr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KPI 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rgbClr val="4AC7F4">
                    <a:lumMod val="40000"/>
                    <a:lumOff val="60000"/>
                  </a:srgbClr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Cost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AC7F4">
                    <a:lumMod val="40000"/>
                    <a:lumOff val="60000"/>
                  </a:srgbClr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+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0.2*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AC7F4">
                    <a:lumMod val="40000"/>
                    <a:lumOff val="60000"/>
                  </a:srgbClr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KPI 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rgbClr val="4AC7F4">
                    <a:lumMod val="40000"/>
                    <a:lumOff val="60000"/>
                  </a:srgbClr>
                </a:solidFill>
                <a:effectLst/>
                <a:uLnTx/>
                <a:uFillTx/>
                <a:latin typeface="DIN Next LT Arabic Medium"/>
                <a:ea typeface="+mn-ea"/>
                <a:cs typeface="+mn-cs"/>
              </a:rPr>
              <a:t>PMO Compliance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AC7F4">
                  <a:lumMod val="40000"/>
                  <a:lumOff val="60000"/>
                </a:srgbClr>
              </a:solidFill>
              <a:effectLst/>
              <a:uLnTx/>
              <a:uFillTx/>
              <a:latin typeface="DIN Next LT Arabic Medium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70E2DB7-E4F8-7748-8E84-47E7427115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785378"/>
            <a:ext cx="91670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268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"/>
          <p:cNvSpPr txBox="1">
            <a:spLocks/>
          </p:cNvSpPr>
          <p:nvPr/>
        </p:nvSpPr>
        <p:spPr>
          <a:xfrm>
            <a:off x="536563" y="272513"/>
            <a:ext cx="10980655" cy="9144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685800" rtl="1" eaLnBrk="1" latinLnBrk="0" hangingPunct="1">
              <a:spcBef>
                <a:spcPct val="0"/>
              </a:spcBef>
              <a:buNone/>
              <a:defRPr sz="1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+mj-cs"/>
              </a:rPr>
              <a:t>PMO Dashboard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52F8F"/>
              </a:solidFill>
              <a:effectLst/>
              <a:uLnTx/>
              <a:uFillTx/>
              <a:latin typeface="DIN Next LT Arabic Medium"/>
              <a:ea typeface="+mj-ea"/>
              <a:cs typeface="+mj-cs"/>
            </a:endParaRPr>
          </a:p>
        </p:txBody>
      </p:sp>
      <p:sp>
        <p:nvSpPr>
          <p:cNvPr id="3994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400800"/>
            <a:ext cx="284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247C42-ECC0-4570-B4EF-B5EA639DEE98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9840913" y="6400800"/>
            <a:ext cx="23510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82560">
                    <a:lumMod val="60000"/>
                    <a:lumOff val="40000"/>
                  </a:srgbClr>
                </a:solidFill>
                <a:effectLst/>
                <a:uLnTx/>
                <a:uFillTx/>
                <a:latin typeface="DIN Next LT Arabic" panose="020B0503020203050203" pitchFamily="34" charset="-78"/>
                <a:ea typeface="MS PGothic" panose="020B0600070205080204" pitchFamily="34" charset="-128"/>
                <a:cs typeface="+mn-cs"/>
              </a:rPr>
              <a:t>© Elm </a:t>
            </a:r>
            <a:r>
              <a:rPr kumimoji="0" lang="en-US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>
                    <a:lumMod val="60000"/>
                    <a:lumOff val="40000"/>
                  </a:srgbClr>
                </a:solidFill>
                <a:effectLst/>
                <a:uLnTx/>
                <a:uFillTx/>
                <a:latin typeface="DIN Next LT Arabic" panose="020B0503020203050203" pitchFamily="34" charset="-78"/>
                <a:ea typeface="MS PGothic" panose="020B0600070205080204" pitchFamily="34" charset="-128"/>
                <a:cs typeface="+mn-cs"/>
              </a:rPr>
              <a:t>2020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282560">
                  <a:lumMod val="60000"/>
                  <a:lumOff val="40000"/>
                </a:srgbClr>
              </a:solidFill>
              <a:effectLst/>
              <a:uLnTx/>
              <a:uFillTx/>
              <a:latin typeface="DIN Next LT Arabic" panose="020B0503020203050203" pitchFamily="34" charset="-78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7" name="Graphic 4">
            <a:extLst>
              <a:ext uri="{FF2B5EF4-FFF2-40B4-BE49-F238E27FC236}">
                <a16:creationId xmlns:a16="http://schemas.microsoft.com/office/drawing/2014/main" id="{3452FB69-25F0-CA42-A40D-11B9161E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8557" y="3374852"/>
            <a:ext cx="2918095" cy="2425085"/>
          </a:xfrm>
          <a:prstGeom prst="rect">
            <a:avLst/>
          </a:prstGeom>
        </p:spPr>
      </p:pic>
      <p:pic>
        <p:nvPicPr>
          <p:cNvPr id="58" name="Graphic 6">
            <a:extLst>
              <a:ext uri="{FF2B5EF4-FFF2-40B4-BE49-F238E27FC236}">
                <a16:creationId xmlns:a16="http://schemas.microsoft.com/office/drawing/2014/main" id="{4B398C20-0191-C941-9551-2463D8F43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76652" y="579196"/>
            <a:ext cx="2918095" cy="2425085"/>
          </a:xfrm>
          <a:prstGeom prst="rect">
            <a:avLst/>
          </a:prstGeom>
        </p:spPr>
      </p:pic>
      <p:pic>
        <p:nvPicPr>
          <p:cNvPr id="59" name="Graphic 8">
            <a:extLst>
              <a:ext uri="{FF2B5EF4-FFF2-40B4-BE49-F238E27FC236}">
                <a16:creationId xmlns:a16="http://schemas.microsoft.com/office/drawing/2014/main" id="{0E7CBEAD-87E4-1340-8BF4-B48A72363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348042" y="3383278"/>
            <a:ext cx="2916936" cy="2425085"/>
          </a:xfrm>
          <a:prstGeom prst="rect">
            <a:avLst/>
          </a:prstGeom>
        </p:spPr>
      </p:pic>
      <p:pic>
        <p:nvPicPr>
          <p:cNvPr id="60" name="Graphic 12">
            <a:extLst>
              <a:ext uri="{FF2B5EF4-FFF2-40B4-BE49-F238E27FC236}">
                <a16:creationId xmlns:a16="http://schemas.microsoft.com/office/drawing/2014/main" id="{1BB49DDA-4195-AE41-AC05-C2C2D9F1CE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822658" y="579196"/>
            <a:ext cx="2916936" cy="2425085"/>
          </a:xfrm>
          <a:prstGeom prst="rect">
            <a:avLst/>
          </a:prstGeom>
        </p:spPr>
      </p:pic>
      <p:pic>
        <p:nvPicPr>
          <p:cNvPr id="4" name="Picture 3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25" y="1280160"/>
            <a:ext cx="2743200" cy="1691770"/>
          </a:xfrm>
          <a:prstGeom prst="rect">
            <a:avLst/>
          </a:prstGeom>
        </p:spPr>
      </p:pic>
      <p:pic>
        <p:nvPicPr>
          <p:cNvPr id="5" name="Picture 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11" y="1279555"/>
            <a:ext cx="2722799" cy="16916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69356" y="693019"/>
            <a:ext cx="2338939" cy="423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Status Report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9111656" y="693019"/>
            <a:ext cx="2338939" cy="423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Portfolio Report</a:t>
            </a:r>
            <a:endParaRPr lang="en-US" dirty="0"/>
          </a:p>
        </p:txBody>
      </p:sp>
      <p:pic>
        <p:nvPicPr>
          <p:cNvPr id="8" name="Picture 7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2" y="4079422"/>
            <a:ext cx="2762450" cy="169164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943277" y="3470625"/>
            <a:ext cx="2338939" cy="423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Revenue Report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631806" y="3488669"/>
            <a:ext cx="2338939" cy="423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Unit Project Status Report</a:t>
            </a:r>
            <a:endParaRPr lang="en-US" dirty="0"/>
          </a:p>
        </p:txBody>
      </p:sp>
      <p:pic>
        <p:nvPicPr>
          <p:cNvPr id="2" name="Picture 1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10424" y="4079422"/>
            <a:ext cx="2768081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320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543C72-E230-4523-AC0E-53BCD4D9570C}"/>
              </a:ext>
            </a:extLst>
          </p:cNvPr>
          <p:cNvSpPr/>
          <p:nvPr/>
        </p:nvSpPr>
        <p:spPr>
          <a:xfrm>
            <a:off x="603241" y="4255469"/>
            <a:ext cx="53745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 Project </a:t>
            </a:r>
            <a:r>
              <a:rPr lang="en-US" sz="4400" dirty="0" smtClean="0">
                <a:solidFill>
                  <a:srgbClr val="FFFFFF"/>
                </a:solidFill>
                <a:latin typeface="DIN Next LT Arabic"/>
                <a:cs typeface="DIN Next LT Arabic"/>
              </a:rPr>
              <a:t>Management System 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Demo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pic>
        <p:nvPicPr>
          <p:cNvPr id="6" name="Graphic 90">
            <a:extLst>
              <a:ext uri="{FF2B5EF4-FFF2-40B4-BE49-F238E27FC236}">
                <a16:creationId xmlns:a16="http://schemas.microsoft.com/office/drawing/2014/main" id="{9CF3850D-109D-2346-AF77-F5C024D9E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2097462" y="2033556"/>
            <a:ext cx="2386071" cy="20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9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43C72-E230-4523-AC0E-53BCD4D9570C}"/>
              </a:ext>
            </a:extLst>
          </p:cNvPr>
          <p:cNvSpPr/>
          <p:nvPr/>
        </p:nvSpPr>
        <p:spPr>
          <a:xfrm>
            <a:off x="603241" y="4255469"/>
            <a:ext cx="5374512" cy="73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Open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 New Project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pic>
        <p:nvPicPr>
          <p:cNvPr id="5" name="Graphic 90">
            <a:extLst>
              <a:ext uri="{FF2B5EF4-FFF2-40B4-BE49-F238E27FC236}">
                <a16:creationId xmlns:a16="http://schemas.microsoft.com/office/drawing/2014/main" id="{9CF3850D-109D-2346-AF77-F5C024D9E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2097462" y="2033556"/>
            <a:ext cx="2386071" cy="20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74" b="11341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51513" y="1870364"/>
            <a:ext cx="1188720" cy="498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85752" y="1982585"/>
            <a:ext cx="266007" cy="2743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56410" y="1949128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820487" y="2086495"/>
            <a:ext cx="565265" cy="8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71" r="875" b="384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502" y="590204"/>
            <a:ext cx="665018" cy="673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8392" y="353289"/>
            <a:ext cx="266007" cy="2743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9955" y="332509"/>
            <a:ext cx="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4399" y="486397"/>
            <a:ext cx="9809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592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66" r="1221" b="42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57847" y="1124749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Here you have to choose one of </a:t>
            </a:r>
            <a:r>
              <a:rPr lang="en-US" sz="2400" dirty="0" smtClean="0">
                <a:solidFill>
                  <a:srgbClr val="FF0000"/>
                </a:solidFill>
              </a:rPr>
              <a:t>these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80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8" r="875" b="503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497" y="4433215"/>
            <a:ext cx="6151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As well here you have to choose one of these</a:t>
            </a:r>
          </a:p>
        </p:txBody>
      </p:sp>
    </p:spTree>
    <p:extLst>
      <p:ext uri="{BB962C8B-B14F-4D97-AF65-F5344CB8AC3E}">
        <p14:creationId xmlns:p14="http://schemas.microsoft.com/office/powerpoint/2010/main" val="3974060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85004" y="250166"/>
            <a:ext cx="10843404" cy="2028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785004" y="2330199"/>
            <a:ext cx="10843404" cy="4467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6B5584-4389-4625-B585-D2A3199FB227}"/>
              </a:ext>
            </a:extLst>
          </p:cNvPr>
          <p:cNvSpPr/>
          <p:nvPr/>
        </p:nvSpPr>
        <p:spPr>
          <a:xfrm flipH="1">
            <a:off x="8961510" y="338701"/>
            <a:ext cx="2523722" cy="1858122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/>
          </a:p>
        </p:txBody>
      </p:sp>
      <p:sp>
        <p:nvSpPr>
          <p:cNvPr id="30" name="Arrow: Pentagon 102">
            <a:extLst>
              <a:ext uri="{FF2B5EF4-FFF2-40B4-BE49-F238E27FC236}">
                <a16:creationId xmlns:a16="http://schemas.microsoft.com/office/drawing/2014/main" id="{35832971-E993-4E67-AD4F-453ECB93BD53}"/>
              </a:ext>
            </a:extLst>
          </p:cNvPr>
          <p:cNvSpPr/>
          <p:nvPr/>
        </p:nvSpPr>
        <p:spPr>
          <a:xfrm>
            <a:off x="7260245" y="337196"/>
            <a:ext cx="1865701" cy="1858122"/>
          </a:xfrm>
          <a:prstGeom prst="homePlate">
            <a:avLst>
              <a:gd name="adj" fmla="val 15120"/>
            </a:avLst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/>
          </a:p>
        </p:txBody>
      </p:sp>
      <p:sp>
        <p:nvSpPr>
          <p:cNvPr id="31" name="Arrow: Pentagon 103">
            <a:extLst>
              <a:ext uri="{FF2B5EF4-FFF2-40B4-BE49-F238E27FC236}">
                <a16:creationId xmlns:a16="http://schemas.microsoft.com/office/drawing/2014/main" id="{0D596405-4FF6-4991-A15B-05FA5D0998A8}"/>
              </a:ext>
            </a:extLst>
          </p:cNvPr>
          <p:cNvSpPr/>
          <p:nvPr/>
        </p:nvSpPr>
        <p:spPr>
          <a:xfrm>
            <a:off x="3543084" y="351516"/>
            <a:ext cx="5513820" cy="1858122"/>
          </a:xfrm>
          <a:prstGeom prst="homePlate">
            <a:avLst>
              <a:gd name="adj" fmla="val 15120"/>
            </a:avLst>
          </a:prstGeom>
          <a:solidFill>
            <a:schemeClr val="bg1"/>
          </a:solidFill>
          <a:ln w="127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/>
          </a:p>
        </p:txBody>
      </p:sp>
      <p:sp>
        <p:nvSpPr>
          <p:cNvPr id="32" name="Arrow: Pentagon 104">
            <a:extLst>
              <a:ext uri="{FF2B5EF4-FFF2-40B4-BE49-F238E27FC236}">
                <a16:creationId xmlns:a16="http://schemas.microsoft.com/office/drawing/2014/main" id="{39BEB1BF-7CA3-4774-ABAC-47C1331869A2}"/>
              </a:ext>
            </a:extLst>
          </p:cNvPr>
          <p:cNvSpPr/>
          <p:nvPr/>
        </p:nvSpPr>
        <p:spPr>
          <a:xfrm>
            <a:off x="1822105" y="351516"/>
            <a:ext cx="1865701" cy="1858122"/>
          </a:xfrm>
          <a:prstGeom prst="homePlate">
            <a:avLst>
              <a:gd name="adj" fmla="val 15120"/>
            </a:avLst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/>
          </a:p>
        </p:txBody>
      </p:sp>
      <p:sp>
        <p:nvSpPr>
          <p:cNvPr id="33" name="Arrow: Pentagon 105">
            <a:extLst>
              <a:ext uri="{FF2B5EF4-FFF2-40B4-BE49-F238E27FC236}">
                <a16:creationId xmlns:a16="http://schemas.microsoft.com/office/drawing/2014/main" id="{6E745C43-87B9-4B5F-B94E-317FB1315D32}"/>
              </a:ext>
            </a:extLst>
          </p:cNvPr>
          <p:cNvSpPr/>
          <p:nvPr/>
        </p:nvSpPr>
        <p:spPr>
          <a:xfrm>
            <a:off x="906564" y="351516"/>
            <a:ext cx="2707266" cy="1858122"/>
          </a:xfrm>
          <a:prstGeom prst="homePlate">
            <a:avLst>
              <a:gd name="adj" fmla="val 15120"/>
            </a:avLst>
          </a:prstGeom>
          <a:solidFill>
            <a:schemeClr val="bg1"/>
          </a:solidFill>
          <a:ln w="127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4400" dirty="0">
                <a:solidFill>
                  <a:schemeClr val="accent4"/>
                </a:solidFill>
              </a:rPr>
              <a:t>PMO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018D54-47C2-46EE-9A57-C6F2A8FEF8A1}"/>
              </a:ext>
            </a:extLst>
          </p:cNvPr>
          <p:cNvSpPr/>
          <p:nvPr/>
        </p:nvSpPr>
        <p:spPr>
          <a:xfrm flipH="1">
            <a:off x="4057534" y="649953"/>
            <a:ext cx="4484920" cy="1295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1600" dirty="0" smtClean="0"/>
              <a:t>A management structure that standardizes the project-related governance processes and facilitates the sharing of resources, methodologies, tools, and techniques</a:t>
            </a:r>
          </a:p>
        </p:txBody>
      </p:sp>
      <p:sp>
        <p:nvSpPr>
          <p:cNvPr id="66" name="Rounded Rectangle 15">
            <a:extLst>
              <a:ext uri="{FF2B5EF4-FFF2-40B4-BE49-F238E27FC236}">
                <a16:creationId xmlns:a16="http://schemas.microsoft.com/office/drawing/2014/main" id="{84BF14F0-C1E8-4B26-8BFC-7036F2B90DEF}"/>
              </a:ext>
            </a:extLst>
          </p:cNvPr>
          <p:cNvSpPr/>
          <p:nvPr/>
        </p:nvSpPr>
        <p:spPr>
          <a:xfrm flipH="1">
            <a:off x="1893542" y="2538260"/>
            <a:ext cx="1677092" cy="126150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Rounded Rectangle 15">
            <a:extLst>
              <a:ext uri="{FF2B5EF4-FFF2-40B4-BE49-F238E27FC236}">
                <a16:creationId xmlns:a16="http://schemas.microsoft.com/office/drawing/2014/main" id="{942C4B1E-0B20-48CB-8068-8FFD0374F281}"/>
              </a:ext>
            </a:extLst>
          </p:cNvPr>
          <p:cNvSpPr/>
          <p:nvPr/>
        </p:nvSpPr>
        <p:spPr>
          <a:xfrm flipH="1">
            <a:off x="3570634" y="2538260"/>
            <a:ext cx="2815334" cy="126150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86119A-6858-4DDE-B0BA-761A3989381B}"/>
              </a:ext>
            </a:extLst>
          </p:cNvPr>
          <p:cNvSpPr/>
          <p:nvPr/>
        </p:nvSpPr>
        <p:spPr>
          <a:xfrm flipH="1">
            <a:off x="3581801" y="2641201"/>
            <a:ext cx="2804165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rtl="1"/>
            <a:r>
              <a:rPr lang="en-US" sz="1600" dirty="0" smtClean="0">
                <a:solidFill>
                  <a:schemeClr val="bg1"/>
                </a:solidFill>
                <a:latin typeface="DIN Next LT Arabic" panose="020B0503020203050203" pitchFamily="34" charset="-78"/>
                <a:ea typeface="GE Thameen" panose="020A0503020102020204" pitchFamily="18" charset="-78"/>
                <a:cs typeface="DIN Next LT Arabic" panose="020B0503020203050203" pitchFamily="34" charset="-78"/>
              </a:rPr>
              <a:t>Identifying and developing project management methodology, standards, and Policies.</a:t>
            </a:r>
            <a:endParaRPr lang="en-US" sz="1600" dirty="0">
              <a:solidFill>
                <a:schemeClr val="bg1"/>
              </a:solidFill>
              <a:latin typeface="DIN Next LT Arabic" panose="020B0503020203050203" pitchFamily="34" charset="-78"/>
              <a:ea typeface="GE Thameen" panose="020A0503020102020204" pitchFamily="18" charset="-78"/>
              <a:cs typeface="DIN Next LT Arabic" panose="020B0503020203050203" pitchFamily="34" charset="-78"/>
            </a:endParaRPr>
          </a:p>
        </p:txBody>
      </p:sp>
      <p:sp>
        <p:nvSpPr>
          <p:cNvPr id="69" name="Rounded Rectangle 15">
            <a:extLst>
              <a:ext uri="{FF2B5EF4-FFF2-40B4-BE49-F238E27FC236}">
                <a16:creationId xmlns:a16="http://schemas.microsoft.com/office/drawing/2014/main" id="{0112D464-C836-4616-AAF9-093202940873}"/>
              </a:ext>
            </a:extLst>
          </p:cNvPr>
          <p:cNvSpPr/>
          <p:nvPr/>
        </p:nvSpPr>
        <p:spPr>
          <a:xfrm flipH="1">
            <a:off x="6992806" y="3981166"/>
            <a:ext cx="1677092" cy="126150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Rounded Rectangle 15">
            <a:extLst>
              <a:ext uri="{FF2B5EF4-FFF2-40B4-BE49-F238E27FC236}">
                <a16:creationId xmlns:a16="http://schemas.microsoft.com/office/drawing/2014/main" id="{0B37A4F2-8D01-443C-B775-2DCF67F9DE2A}"/>
              </a:ext>
            </a:extLst>
          </p:cNvPr>
          <p:cNvSpPr/>
          <p:nvPr/>
        </p:nvSpPr>
        <p:spPr>
          <a:xfrm flipH="1">
            <a:off x="8669898" y="3981166"/>
            <a:ext cx="2815334" cy="126150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546DD30-4F73-46B4-AFF5-F86287C66203}"/>
              </a:ext>
            </a:extLst>
          </p:cNvPr>
          <p:cNvSpPr/>
          <p:nvPr/>
        </p:nvSpPr>
        <p:spPr>
          <a:xfrm flipH="1">
            <a:off x="9125946" y="4223215"/>
            <a:ext cx="2114068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DIN Next LT Arabic" panose="020B0503020203050203" pitchFamily="34" charset="-78"/>
                <a:ea typeface="GE Thameen" panose="020A0503020102020204" pitchFamily="18" charset="-78"/>
                <a:cs typeface="DIN Next LT Arabic" panose="020B0503020203050203" pitchFamily="34" charset="-78"/>
              </a:rPr>
              <a:t>Ensure good project communication across Elm.</a:t>
            </a:r>
            <a:endParaRPr lang="en-US" sz="1600" dirty="0">
              <a:solidFill>
                <a:schemeClr val="bg1"/>
              </a:solidFill>
              <a:latin typeface="DIN Next LT Arabic" panose="020B0503020203050203" pitchFamily="34" charset="-78"/>
              <a:ea typeface="GE Thameen" panose="020A0503020102020204" pitchFamily="18" charset="-78"/>
              <a:cs typeface="DIN Next LT Arabic" panose="020B0503020203050203" pitchFamily="34" charset="-78"/>
            </a:endParaRPr>
          </a:p>
        </p:txBody>
      </p:sp>
      <p:sp>
        <p:nvSpPr>
          <p:cNvPr id="72" name="Rounded Rectangle 15">
            <a:extLst>
              <a:ext uri="{FF2B5EF4-FFF2-40B4-BE49-F238E27FC236}">
                <a16:creationId xmlns:a16="http://schemas.microsoft.com/office/drawing/2014/main" id="{8A7A2972-91AD-479D-AC80-C0F9B1DA2F8E}"/>
              </a:ext>
            </a:extLst>
          </p:cNvPr>
          <p:cNvSpPr/>
          <p:nvPr/>
        </p:nvSpPr>
        <p:spPr>
          <a:xfrm flipH="1">
            <a:off x="6992806" y="2538260"/>
            <a:ext cx="1677092" cy="126150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ounded Rectangle 15">
            <a:extLst>
              <a:ext uri="{FF2B5EF4-FFF2-40B4-BE49-F238E27FC236}">
                <a16:creationId xmlns:a16="http://schemas.microsoft.com/office/drawing/2014/main" id="{F0B5AFEE-19A8-43FD-85C3-74F68024A6CB}"/>
              </a:ext>
            </a:extLst>
          </p:cNvPr>
          <p:cNvSpPr/>
          <p:nvPr/>
        </p:nvSpPr>
        <p:spPr>
          <a:xfrm flipH="1">
            <a:off x="8669898" y="2538260"/>
            <a:ext cx="2815334" cy="126150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DIN Next LT Arabic" panose="020B0503020203050203" pitchFamily="34" charset="-78"/>
                <a:ea typeface="GE Thameen" panose="020A0503020102020204" pitchFamily="18" charset="-78"/>
                <a:cs typeface="DIN Next LT Arabic" panose="020B0503020203050203" pitchFamily="34" charset="-78"/>
              </a:rPr>
              <a:t>Governance and compliance with project management standards, policies, procedures, and templates by means of project audits</a:t>
            </a:r>
            <a:endParaRPr lang="en-US" sz="16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1893542" y="3981166"/>
            <a:ext cx="4492426" cy="1261506"/>
            <a:chOff x="906564" y="4239786"/>
            <a:chExt cx="4944202" cy="1385796"/>
          </a:xfrm>
        </p:grpSpPr>
        <p:sp>
          <p:nvSpPr>
            <p:cNvPr id="63" name="Rounded Rectangle 15">
              <a:extLst>
                <a:ext uri="{FF2B5EF4-FFF2-40B4-BE49-F238E27FC236}">
                  <a16:creationId xmlns:a16="http://schemas.microsoft.com/office/drawing/2014/main" id="{AC8F63D4-C8AE-416D-859B-28884963D772}"/>
                </a:ext>
              </a:extLst>
            </p:cNvPr>
            <p:cNvSpPr/>
            <p:nvPr/>
          </p:nvSpPr>
          <p:spPr>
            <a:xfrm flipH="1">
              <a:off x="906564" y="4239786"/>
              <a:ext cx="1845747" cy="13857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Rounded Rectangle 15">
              <a:extLst>
                <a:ext uri="{FF2B5EF4-FFF2-40B4-BE49-F238E27FC236}">
                  <a16:creationId xmlns:a16="http://schemas.microsoft.com/office/drawing/2014/main" id="{AB197860-507D-432D-B191-8A93BDF48096}"/>
                </a:ext>
              </a:extLst>
            </p:cNvPr>
            <p:cNvSpPr/>
            <p:nvPr/>
          </p:nvSpPr>
          <p:spPr>
            <a:xfrm flipH="1">
              <a:off x="2752311" y="4239786"/>
              <a:ext cx="3098455" cy="1385796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98" name="Arrow: Pentagon 105">
            <a:extLst>
              <a:ext uri="{FF2B5EF4-FFF2-40B4-BE49-F238E27FC236}">
                <a16:creationId xmlns:a16="http://schemas.microsoft.com/office/drawing/2014/main" id="{6E745C43-87B9-4B5F-B94E-317FB1315D32}"/>
              </a:ext>
            </a:extLst>
          </p:cNvPr>
          <p:cNvSpPr/>
          <p:nvPr/>
        </p:nvSpPr>
        <p:spPr>
          <a:xfrm>
            <a:off x="906192" y="2394764"/>
            <a:ext cx="872680" cy="4290814"/>
          </a:xfrm>
          <a:prstGeom prst="homePlate">
            <a:avLst>
              <a:gd name="adj" fmla="val 15120"/>
            </a:avLst>
          </a:prstGeom>
          <a:solidFill>
            <a:schemeClr val="bg1"/>
          </a:solidFill>
          <a:ln w="127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Roles and Responsibilities</a:t>
            </a:r>
            <a:endParaRPr lang="en-US" sz="2800" dirty="0">
              <a:solidFill>
                <a:schemeClr val="accent4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4387629" y="5389392"/>
            <a:ext cx="4492427" cy="1261506"/>
            <a:chOff x="906564" y="4239786"/>
            <a:chExt cx="4944202" cy="1385796"/>
          </a:xfrm>
        </p:grpSpPr>
        <p:sp>
          <p:nvSpPr>
            <p:cNvPr id="102" name="Rounded Rectangle 15">
              <a:extLst>
                <a:ext uri="{FF2B5EF4-FFF2-40B4-BE49-F238E27FC236}">
                  <a16:creationId xmlns:a16="http://schemas.microsoft.com/office/drawing/2014/main" id="{AC8F63D4-C8AE-416D-859B-28884963D772}"/>
                </a:ext>
              </a:extLst>
            </p:cNvPr>
            <p:cNvSpPr/>
            <p:nvPr/>
          </p:nvSpPr>
          <p:spPr>
            <a:xfrm flipH="1">
              <a:off x="906564" y="4239786"/>
              <a:ext cx="1845747" cy="13857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3" name="Rounded Rectangle 15">
              <a:extLst>
                <a:ext uri="{FF2B5EF4-FFF2-40B4-BE49-F238E27FC236}">
                  <a16:creationId xmlns:a16="http://schemas.microsoft.com/office/drawing/2014/main" id="{AB197860-507D-432D-B191-8A93BDF48096}"/>
                </a:ext>
              </a:extLst>
            </p:cNvPr>
            <p:cNvSpPr/>
            <p:nvPr/>
          </p:nvSpPr>
          <p:spPr>
            <a:xfrm flipH="1">
              <a:off x="2752311" y="4239786"/>
              <a:ext cx="3098455" cy="1385796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B86119A-6858-4DDE-B0BA-761A3989381B}"/>
              </a:ext>
            </a:extLst>
          </p:cNvPr>
          <p:cNvSpPr/>
          <p:nvPr/>
        </p:nvSpPr>
        <p:spPr>
          <a:xfrm flipH="1">
            <a:off x="3613830" y="4442641"/>
            <a:ext cx="280416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rtl="1"/>
            <a:r>
              <a:rPr lang="en-US" sz="1600" dirty="0" smtClean="0">
                <a:solidFill>
                  <a:schemeClr val="bg1"/>
                </a:solidFill>
                <a:latin typeface="DIN Next LT Arabic" panose="020B0503020203050203" pitchFamily="34" charset="-78"/>
                <a:ea typeface="GE Thameen" panose="020A0503020102020204" pitchFamily="18" charset="-78"/>
                <a:cs typeface="DIN Next LT Arabic" panose="020B0503020203050203" pitchFamily="34" charset="-78"/>
              </a:rPr>
              <a:t>PMs coaching and training.</a:t>
            </a:r>
            <a:endParaRPr lang="en-US" sz="1600" dirty="0">
              <a:solidFill>
                <a:schemeClr val="bg1"/>
              </a:solidFill>
              <a:latin typeface="DIN Next LT Arabic" panose="020B0503020203050203" pitchFamily="34" charset="-78"/>
              <a:ea typeface="GE Thameen" panose="020A0503020102020204" pitchFamily="18" charset="-78"/>
              <a:cs typeface="DIN Next LT Arabic" panose="020B0503020203050203" pitchFamily="34" charset="-78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B86119A-6858-4DDE-B0BA-761A3989381B}"/>
              </a:ext>
            </a:extLst>
          </p:cNvPr>
          <p:cNvSpPr/>
          <p:nvPr/>
        </p:nvSpPr>
        <p:spPr>
          <a:xfrm flipH="1">
            <a:off x="8752655" y="3016591"/>
            <a:ext cx="280416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rtl="1"/>
            <a:endParaRPr lang="en-US" sz="1600" dirty="0">
              <a:solidFill>
                <a:schemeClr val="bg1"/>
              </a:solidFill>
              <a:latin typeface="DIN Next LT Arabic" panose="020B0503020203050203" pitchFamily="34" charset="-78"/>
              <a:ea typeface="GE Thameen" panose="020A0503020102020204" pitchFamily="18" charset="-78"/>
              <a:cs typeface="DIN Next LT Arabic" panose="020B0503020203050203" pitchFamily="34" charset="-78"/>
            </a:endParaRPr>
          </a:p>
        </p:txBody>
      </p:sp>
      <p:pic>
        <p:nvPicPr>
          <p:cNvPr id="111" name="Graphic 32">
            <a:extLst>
              <a:ext uri="{FF2B5EF4-FFF2-40B4-BE49-F238E27FC236}">
                <a16:creationId xmlns:a16="http://schemas.microsoft.com/office/drawing/2014/main" id="{92496015-2552-5C49-91FA-8AB9300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313667" y="2771084"/>
            <a:ext cx="872872" cy="817452"/>
          </a:xfrm>
          <a:prstGeom prst="rect">
            <a:avLst/>
          </a:prstGeom>
        </p:spPr>
      </p:pic>
      <p:pic>
        <p:nvPicPr>
          <p:cNvPr id="112" name="Graphic 32">
            <a:extLst>
              <a:ext uri="{FF2B5EF4-FFF2-40B4-BE49-F238E27FC236}">
                <a16:creationId xmlns:a16="http://schemas.microsoft.com/office/drawing/2014/main" id="{92496015-2552-5C49-91FA-8AB9300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313667" y="4203192"/>
            <a:ext cx="872872" cy="817452"/>
          </a:xfrm>
          <a:prstGeom prst="rect">
            <a:avLst/>
          </a:prstGeom>
        </p:spPr>
      </p:pic>
      <p:pic>
        <p:nvPicPr>
          <p:cNvPr id="114" name="Graphic 32">
            <a:extLst>
              <a:ext uri="{FF2B5EF4-FFF2-40B4-BE49-F238E27FC236}">
                <a16:creationId xmlns:a16="http://schemas.microsoft.com/office/drawing/2014/main" id="{92496015-2552-5C49-91FA-8AB9300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7432178" y="2771084"/>
            <a:ext cx="872872" cy="817452"/>
          </a:xfrm>
          <a:prstGeom prst="rect">
            <a:avLst/>
          </a:prstGeom>
        </p:spPr>
      </p:pic>
      <p:pic>
        <p:nvPicPr>
          <p:cNvPr id="115" name="Graphic 32">
            <a:extLst>
              <a:ext uri="{FF2B5EF4-FFF2-40B4-BE49-F238E27FC236}">
                <a16:creationId xmlns:a16="http://schemas.microsoft.com/office/drawing/2014/main" id="{92496015-2552-5C49-91FA-8AB9300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7432178" y="4203192"/>
            <a:ext cx="872872" cy="817452"/>
          </a:xfrm>
          <a:prstGeom prst="rect">
            <a:avLst/>
          </a:prstGeom>
        </p:spPr>
      </p:pic>
      <p:pic>
        <p:nvPicPr>
          <p:cNvPr id="116" name="Graphic 32">
            <a:extLst>
              <a:ext uri="{FF2B5EF4-FFF2-40B4-BE49-F238E27FC236}">
                <a16:creationId xmlns:a16="http://schemas.microsoft.com/office/drawing/2014/main" id="{92496015-2552-5C49-91FA-8AB9300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789739" y="5625107"/>
            <a:ext cx="872872" cy="817452"/>
          </a:xfrm>
          <a:prstGeom prst="rect">
            <a:avLst/>
          </a:prstGeom>
        </p:spPr>
      </p:pic>
      <p:pic>
        <p:nvPicPr>
          <p:cNvPr id="117" name="Graphic 46">
            <a:extLst>
              <a:ext uri="{FF2B5EF4-FFF2-40B4-BE49-F238E27FC236}">
                <a16:creationId xmlns:a16="http://schemas.microsoft.com/office/drawing/2014/main" id="{A9E2AC79-9F7D-1B48-BE2F-F3C3193D278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65430" y="499527"/>
            <a:ext cx="1435100" cy="15621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546DD30-4F73-46B4-AFF5-F86287C66203}"/>
              </a:ext>
            </a:extLst>
          </p:cNvPr>
          <p:cNvSpPr/>
          <p:nvPr/>
        </p:nvSpPr>
        <p:spPr>
          <a:xfrm flipH="1">
            <a:off x="6415354" y="5604646"/>
            <a:ext cx="2114068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DIN Next LT Arabic" panose="020B0503020203050203" pitchFamily="34" charset="-78"/>
                <a:ea typeface="GE Thameen" panose="020A0503020102020204" pitchFamily="18" charset="-78"/>
                <a:cs typeface="DIN Next LT Arabic" panose="020B0503020203050203" pitchFamily="34" charset="-78"/>
              </a:rPr>
              <a:t>Support top management to decision making.</a:t>
            </a:r>
            <a:endParaRPr lang="en-US" sz="1600" dirty="0">
              <a:solidFill>
                <a:schemeClr val="bg1"/>
              </a:solidFill>
              <a:latin typeface="DIN Next LT Arabic" panose="020B0503020203050203" pitchFamily="34" charset="-78"/>
              <a:ea typeface="GE Thameen" panose="020A0503020102020204" pitchFamily="18" charset="-78"/>
              <a:cs typeface="DIN Next LT Arabic" panose="020B0503020203050203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936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6" r="2347" b="4569"/>
          <a:stretch/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6979" y="1399393"/>
            <a:ext cx="1059800" cy="2025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30683" y="758272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user has to fill all those field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6866" y="1124749"/>
            <a:ext cx="133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1 to 8 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973484" y="1424332"/>
            <a:ext cx="174568" cy="1966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76255" y="1643230"/>
            <a:ext cx="174568" cy="1966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81797" y="1856592"/>
            <a:ext cx="174568" cy="1966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81797" y="2081037"/>
            <a:ext cx="174568" cy="1966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73484" y="2305482"/>
            <a:ext cx="174568" cy="1966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73484" y="2529929"/>
            <a:ext cx="174568" cy="1966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73484" y="2754364"/>
            <a:ext cx="174568" cy="1966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73484" y="2978809"/>
            <a:ext cx="174568" cy="1966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38276" y="1394621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9963" y="161629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3938276" y="1830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3946589" y="2054105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3946589" y="2275783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9963" y="250184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6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3934692" y="2718218"/>
            <a:ext cx="213360" cy="26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7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3938276" y="2957028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</a:t>
            </a:r>
            <a:endParaRPr lang="en-US" sz="1100" dirty="0"/>
          </a:p>
        </p:txBody>
      </p:sp>
      <p:sp>
        <p:nvSpPr>
          <p:cNvPr id="25" name="Rectangle 24"/>
          <p:cNvSpPr/>
          <p:nvPr/>
        </p:nvSpPr>
        <p:spPr>
          <a:xfrm>
            <a:off x="2256979" y="3499662"/>
            <a:ext cx="656705" cy="116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86236" y="3617029"/>
            <a:ext cx="1544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The rest of fields it will be auto fill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634717" y="4871258"/>
            <a:ext cx="656705" cy="382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678715" y="4808520"/>
            <a:ext cx="1544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The rest of fields it will be auto fill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8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8" r="1135" b="4569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88873" y="2261062"/>
            <a:ext cx="2128058" cy="1920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52390" y="4256117"/>
            <a:ext cx="2601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When you clicked on “Create Project” this message will appear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03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58" r="1221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87731" y="2211185"/>
            <a:ext cx="10399222" cy="191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10349" y="881149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you can see your project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886305" y="1255222"/>
            <a:ext cx="8313" cy="955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08289" y="5261956"/>
            <a:ext cx="83567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NOTE: </a:t>
            </a:r>
          </a:p>
          <a:p>
            <a:r>
              <a:rPr lang="en-US" sz="3200" dirty="0" smtClean="0"/>
              <a:t>You have to refresh the page after one minute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3148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12" r="1394" b="119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68691" y="2136371"/>
            <a:ext cx="1687484" cy="64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14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8" b="47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521" y="4746567"/>
            <a:ext cx="10208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This page for PMO Team to revise the project then submit it. 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594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3" r="875" b="841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76509" y="1978429"/>
            <a:ext cx="1246909" cy="349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25338" y="872836"/>
            <a:ext cx="831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Here we can see the “project creation completed”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965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394" r="30831" b="12880"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055" y="3832168"/>
            <a:ext cx="5197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Then the project manager will receive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 an email to Develop Project Charter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527964" y="4239491"/>
            <a:ext cx="5020887" cy="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14008" y="4239491"/>
            <a:ext cx="3651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Click on the link to open project charter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8763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6" r="1741" b="1010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6538" y="3009207"/>
            <a:ext cx="872837" cy="1055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Same Side Corner Rectangle 7"/>
          <p:cNvSpPr/>
          <p:nvPr/>
        </p:nvSpPr>
        <p:spPr>
          <a:xfrm rot="10800000">
            <a:off x="931024" y="4123113"/>
            <a:ext cx="1762299" cy="781396"/>
          </a:xfrm>
          <a:prstGeom prst="round2Same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7772" y="4383006"/>
            <a:ext cx="186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Click on “Project Charter”</a:t>
            </a: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>
            <a:off x="8611986" y="2470145"/>
            <a:ext cx="1064029" cy="102951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611986" y="3537065"/>
            <a:ext cx="1064029" cy="102951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611986" y="4603985"/>
            <a:ext cx="1064029" cy="102951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1" idx="7"/>
          </p:cNvCxnSpPr>
          <p:nvPr/>
        </p:nvCxnSpPr>
        <p:spPr>
          <a:xfrm>
            <a:off x="9520192" y="2620914"/>
            <a:ext cx="654586" cy="5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511879" y="3659880"/>
            <a:ext cx="654586" cy="5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503566" y="4720892"/>
            <a:ext cx="654586" cy="5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0141526" y="2442478"/>
            <a:ext cx="192025" cy="1966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150254" y="3495770"/>
            <a:ext cx="174568" cy="1966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141526" y="4549062"/>
            <a:ext cx="174568" cy="1966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106307" y="240877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10106307" y="347437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10098005" y="4513811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10274211" y="2408777"/>
            <a:ext cx="13195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Project Documentation</a:t>
            </a:r>
            <a:endParaRPr 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10274211" y="3487152"/>
            <a:ext cx="8883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Project Issues</a:t>
            </a:r>
            <a:endParaRPr 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10265743" y="4516981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Change Requests</a:t>
            </a:r>
            <a:endParaRPr 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10367917" y="260201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You can upload any document</a:t>
            </a:r>
          </a:p>
          <a:p>
            <a:r>
              <a:rPr lang="en-US" sz="1000" dirty="0" smtClean="0"/>
              <a:t> to your project from here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10324822" y="3650089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You can write all project</a:t>
            </a:r>
          </a:p>
          <a:p>
            <a:r>
              <a:rPr lang="en-US" sz="1000" dirty="0" smtClean="0"/>
              <a:t> issue from here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10341750" y="4666093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You can open any change to</a:t>
            </a:r>
          </a:p>
          <a:p>
            <a:r>
              <a:rPr lang="en-US" sz="1000" dirty="0" smtClean="0"/>
              <a:t> your project from here</a:t>
            </a:r>
            <a:endParaRPr lang="en-US" sz="1000" dirty="0"/>
          </a:p>
        </p:txBody>
      </p:sp>
      <p:sp>
        <p:nvSpPr>
          <p:cNvPr id="35" name="Rounded Rectangle 34"/>
          <p:cNvSpPr/>
          <p:nvPr/>
        </p:nvSpPr>
        <p:spPr>
          <a:xfrm>
            <a:off x="3014760" y="2874654"/>
            <a:ext cx="4705293" cy="32552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14760" y="6186156"/>
            <a:ext cx="4848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All these are not available until you finished project charter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5931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51" r="2347" b="5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96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8" r="1481" b="364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495" y="3325092"/>
            <a:ext cx="36576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6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213539" y="682353"/>
          <a:ext cx="10735730" cy="604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086">
                  <a:extLst>
                    <a:ext uri="{9D8B030D-6E8A-4147-A177-3AD203B41FA5}">
                      <a16:colId xmlns:a16="http://schemas.microsoft.com/office/drawing/2014/main" val="2888733552"/>
                    </a:ext>
                  </a:extLst>
                </a:gridCol>
                <a:gridCol w="4456520">
                  <a:extLst>
                    <a:ext uri="{9D8B030D-6E8A-4147-A177-3AD203B41FA5}">
                      <a16:colId xmlns:a16="http://schemas.microsoft.com/office/drawing/2014/main" val="3820194228"/>
                    </a:ext>
                  </a:extLst>
                </a:gridCol>
                <a:gridCol w="2156326">
                  <a:extLst>
                    <a:ext uri="{9D8B030D-6E8A-4147-A177-3AD203B41FA5}">
                      <a16:colId xmlns:a16="http://schemas.microsoft.com/office/drawing/2014/main" val="2614885631"/>
                    </a:ext>
                  </a:extLst>
                </a:gridCol>
                <a:gridCol w="2240798">
                  <a:extLst>
                    <a:ext uri="{9D8B030D-6E8A-4147-A177-3AD203B41FA5}">
                      <a16:colId xmlns:a16="http://schemas.microsoft.com/office/drawing/2014/main" val="2884935841"/>
                    </a:ext>
                  </a:extLst>
                </a:gridCol>
              </a:tblGrid>
              <a:tr h="3359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Initiating 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29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Planning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29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Execution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29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Closing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29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905571"/>
                  </a:ext>
                </a:extLst>
              </a:tr>
              <a:tr h="5706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82117"/>
                  </a:ext>
                </a:extLst>
              </a:tr>
            </a:tbl>
          </a:graphicData>
        </a:graphic>
      </p:graphicFrame>
      <p:sp>
        <p:nvSpPr>
          <p:cNvPr id="45" name="Rounded Rectangle 44"/>
          <p:cNvSpPr/>
          <p:nvPr/>
        </p:nvSpPr>
        <p:spPr>
          <a:xfrm>
            <a:off x="3264938" y="1422181"/>
            <a:ext cx="1875388" cy="4095954"/>
          </a:xfrm>
          <a:prstGeom prst="roundRect">
            <a:avLst/>
          </a:prstGeom>
          <a:solidFill>
            <a:srgbClr val="88CBE8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189406" y="2586325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189005" y="3490225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189406" y="4394126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9472" y="1925102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Develop WBS</a:t>
            </a:r>
          </a:p>
        </p:txBody>
      </p:sp>
      <p:sp>
        <p:nvSpPr>
          <p:cNvPr id="14" name="Diamond 13"/>
          <p:cNvSpPr/>
          <p:nvPr/>
        </p:nvSpPr>
        <p:spPr>
          <a:xfrm>
            <a:off x="5878525" y="2517123"/>
            <a:ext cx="1080000" cy="901700"/>
          </a:xfrm>
          <a:prstGeom prst="diamond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17" name="Diamond 16"/>
          <p:cNvSpPr/>
          <p:nvPr/>
        </p:nvSpPr>
        <p:spPr>
          <a:xfrm>
            <a:off x="5878525" y="4683535"/>
            <a:ext cx="1080000" cy="901700"/>
          </a:xfrm>
          <a:prstGeom prst="diamond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08646" y="4460363"/>
            <a:ext cx="1620000" cy="627591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Deliverables</a:t>
            </a:r>
          </a:p>
        </p:txBody>
      </p:sp>
      <p:sp>
        <p:nvSpPr>
          <p:cNvPr id="26" name="Oval 25"/>
          <p:cNvSpPr/>
          <p:nvPr/>
        </p:nvSpPr>
        <p:spPr>
          <a:xfrm>
            <a:off x="10470289" y="5518135"/>
            <a:ext cx="720000" cy="5400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776004" y="1977086"/>
            <a:ext cx="720000" cy="5400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79472" y="2832067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Develop Schedule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79472" y="3739032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Develop Communication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Plan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79472" y="4645997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Develop Risk Register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85073" y="5883512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Project plan Approval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608525" y="3703016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Addition Budget Approval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608525" y="5884308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Set Project Baseline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322723" y="2949466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Assign Project Manager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08646" y="3078381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Execute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Tasks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808646" y="1650021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Hold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Kick-Off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meeting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21349" y="1669757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Close Procurement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021349" y="2854090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Finalize Lessons Learned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log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021349" y="4228328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Close &amp; Archive Project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28020" y="3429000"/>
            <a:ext cx="900000" cy="720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Project Request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22723" y="4052503"/>
            <a:ext cx="1620000" cy="66122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Develop Charter</a:t>
            </a:r>
          </a:p>
        </p:txBody>
      </p:sp>
      <p:sp>
        <p:nvSpPr>
          <p:cNvPr id="46" name="Diamond 45"/>
          <p:cNvSpPr/>
          <p:nvPr/>
        </p:nvSpPr>
        <p:spPr>
          <a:xfrm>
            <a:off x="5878525" y="1398497"/>
            <a:ext cx="1080000" cy="901700"/>
          </a:xfrm>
          <a:prstGeom prst="diamond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83006" y="1683377"/>
            <a:ext cx="107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Approved?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07863" y="1488058"/>
            <a:ext cx="1887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Develop Project Plan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01912" y="2731548"/>
            <a:ext cx="10710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Additional Budget ?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83006" y="4964759"/>
            <a:ext cx="107103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Approved?</a:t>
            </a:r>
          </a:p>
        </p:txBody>
      </p:sp>
      <p:cxnSp>
        <p:nvCxnSpPr>
          <p:cNvPr id="54" name="Straight Arrow Connector 53"/>
          <p:cNvCxnSpPr>
            <a:stCxn id="27" idx="4"/>
          </p:cNvCxnSpPr>
          <p:nvPr/>
        </p:nvCxnSpPr>
        <p:spPr>
          <a:xfrm flipH="1">
            <a:off x="2131506" y="2517086"/>
            <a:ext cx="4498" cy="432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131504" y="3610689"/>
            <a:ext cx="2438" cy="44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1" idx="3"/>
            <a:endCxn id="45" idx="1"/>
          </p:cNvCxnSpPr>
          <p:nvPr/>
        </p:nvCxnSpPr>
        <p:spPr>
          <a:xfrm flipV="1">
            <a:off x="2942723" y="3470158"/>
            <a:ext cx="322215" cy="912957"/>
          </a:xfrm>
          <a:prstGeom prst="bentConnector3">
            <a:avLst>
              <a:gd name="adj1" fmla="val 312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189406" y="5518135"/>
            <a:ext cx="0" cy="365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Elbow Connector 82"/>
          <p:cNvCxnSpPr/>
          <p:nvPr/>
        </p:nvCxnSpPr>
        <p:spPr>
          <a:xfrm flipV="1">
            <a:off x="4997505" y="1849347"/>
            <a:ext cx="877933" cy="4376858"/>
          </a:xfrm>
          <a:prstGeom prst="bentConnector3">
            <a:avLst>
              <a:gd name="adj1" fmla="val 264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6416859" y="2300197"/>
            <a:ext cx="3333" cy="21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350272" y="1164141"/>
            <a:ext cx="4313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No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96" name="Elbow Connector 95"/>
          <p:cNvCxnSpPr>
            <a:stCxn id="46" idx="0"/>
            <a:endCxn id="45" idx="0"/>
          </p:cNvCxnSpPr>
          <p:nvPr/>
        </p:nvCxnSpPr>
        <p:spPr>
          <a:xfrm rot="16200000" flipH="1" flipV="1">
            <a:off x="5298737" y="302392"/>
            <a:ext cx="23684" cy="2215893"/>
          </a:xfrm>
          <a:prstGeom prst="bentConnector3">
            <a:avLst>
              <a:gd name="adj1" fmla="val -9652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6350272" y="2221817"/>
            <a:ext cx="545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Yes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350272" y="3350087"/>
            <a:ext cx="5665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Yes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6417704" y="3418823"/>
            <a:ext cx="1642" cy="284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6418525" y="4364239"/>
            <a:ext cx="1" cy="319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6418525" y="5585235"/>
            <a:ext cx="1" cy="29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352645" y="5505704"/>
            <a:ext cx="5725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Yes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118" name="Elbow Connector 117"/>
          <p:cNvCxnSpPr>
            <a:stCxn id="50" idx="3"/>
          </p:cNvCxnSpPr>
          <p:nvPr/>
        </p:nvCxnSpPr>
        <p:spPr>
          <a:xfrm flipH="1" flipV="1">
            <a:off x="4202633" y="1430808"/>
            <a:ext cx="2751412" cy="3687840"/>
          </a:xfrm>
          <a:prstGeom prst="bentConnector4">
            <a:avLst>
              <a:gd name="adj1" fmla="val -13847"/>
              <a:gd name="adj2" fmla="val 1071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82353" y="4829846"/>
            <a:ext cx="4313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No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135" name="Elbow Connector 134"/>
          <p:cNvCxnSpPr/>
          <p:nvPr/>
        </p:nvCxnSpPr>
        <p:spPr>
          <a:xfrm flipV="1">
            <a:off x="7248585" y="2031856"/>
            <a:ext cx="580121" cy="4234287"/>
          </a:xfrm>
          <a:prstGeom prst="bentConnector3">
            <a:avLst>
              <a:gd name="adj1" fmla="val 380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8616452" y="2311244"/>
            <a:ext cx="4388" cy="76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8618401" y="3747495"/>
            <a:ext cx="490" cy="72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8615901" y="5087954"/>
            <a:ext cx="5491" cy="795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endCxn id="37" idx="1"/>
          </p:cNvCxnSpPr>
          <p:nvPr/>
        </p:nvCxnSpPr>
        <p:spPr>
          <a:xfrm flipV="1">
            <a:off x="9414907" y="2000369"/>
            <a:ext cx="606442" cy="4227816"/>
          </a:xfrm>
          <a:prstGeom prst="bentConnector3">
            <a:avLst>
              <a:gd name="adj1" fmla="val 252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10830289" y="2330980"/>
            <a:ext cx="2120" cy="52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10831349" y="3515313"/>
            <a:ext cx="0" cy="71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10831349" y="4889551"/>
            <a:ext cx="0" cy="62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05686" y="2084413"/>
            <a:ext cx="673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START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494787" y="5631889"/>
            <a:ext cx="673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END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98" name="Elbow Connector 97"/>
          <p:cNvCxnSpPr>
            <a:stCxn id="40" idx="0"/>
            <a:endCxn id="27" idx="2"/>
          </p:cNvCxnSpPr>
          <p:nvPr/>
        </p:nvCxnSpPr>
        <p:spPr>
          <a:xfrm rot="5400000" flipH="1" flipV="1">
            <a:off x="636055" y="2289051"/>
            <a:ext cx="1181914" cy="10979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14" idx="1"/>
            <a:endCxn id="33" idx="1"/>
          </p:cNvCxnSpPr>
          <p:nvPr/>
        </p:nvCxnSpPr>
        <p:spPr>
          <a:xfrm rot="10800000" flipV="1">
            <a:off x="5608525" y="2967972"/>
            <a:ext cx="270000" cy="3246947"/>
          </a:xfrm>
          <a:prstGeom prst="bentConnector3">
            <a:avLst>
              <a:gd name="adj1" fmla="val 1686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460184" y="2990065"/>
            <a:ext cx="4313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No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64" name="Flowchart: Predefined Process 63"/>
          <p:cNvSpPr/>
          <p:nvPr/>
        </p:nvSpPr>
        <p:spPr>
          <a:xfrm>
            <a:off x="1323871" y="5159774"/>
            <a:ext cx="1620000" cy="661223"/>
          </a:xfrm>
          <a:prstGeom prst="flowChartPredefinedProcess">
            <a:avLst/>
          </a:prstGeom>
          <a:solidFill>
            <a:schemeClr val="accent2"/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Budget Allocation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cxnSp>
        <p:nvCxnSpPr>
          <p:cNvPr id="66" name="Straight Arrow Connector 65"/>
          <p:cNvCxnSpPr>
            <a:stCxn id="41" idx="2"/>
          </p:cNvCxnSpPr>
          <p:nvPr/>
        </p:nvCxnSpPr>
        <p:spPr>
          <a:xfrm>
            <a:off x="2132723" y="4713726"/>
            <a:ext cx="1148" cy="44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lowchart: Predefined Process 69"/>
          <p:cNvSpPr/>
          <p:nvPr/>
        </p:nvSpPr>
        <p:spPr>
          <a:xfrm>
            <a:off x="7794907" y="5897573"/>
            <a:ext cx="1620000" cy="661223"/>
          </a:xfrm>
          <a:prstGeom prst="flowChartPredefinedProcess">
            <a:avLst/>
          </a:prstGeom>
          <a:solidFill>
            <a:schemeClr val="accent2"/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Acceptance Criteria 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Process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8020" y="0"/>
            <a:ext cx="1151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 Medium"/>
                <a:ea typeface="MS PGothic" panose="020B0600070205080204" pitchFamily="34" charset="-128"/>
                <a:cs typeface="DIN Next LT Arabic"/>
              </a:rPr>
              <a:t>New Project Management Process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 Medium"/>
              <a:ea typeface="MS PGothic" panose="020B0600070205080204" pitchFamily="34" charset="-128"/>
              <a:cs typeface="DIN Next LT Arabic"/>
            </a:endParaRPr>
          </a:p>
        </p:txBody>
      </p:sp>
    </p:spTree>
    <p:extLst>
      <p:ext uri="{BB962C8B-B14F-4D97-AF65-F5344CB8AC3E}">
        <p14:creationId xmlns:p14="http://schemas.microsoft.com/office/powerpoint/2010/main" val="40014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14" r="5550" b="8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27069" y="3724102"/>
            <a:ext cx="507076" cy="20781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718559" y="3718561"/>
            <a:ext cx="507076" cy="20781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898970" y="3710248"/>
            <a:ext cx="507076" cy="20781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996242" y="3726871"/>
            <a:ext cx="507076" cy="20781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126768" y="3726872"/>
            <a:ext cx="507076" cy="20781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307174" y="3729643"/>
            <a:ext cx="507076" cy="20781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11433" y="4738254"/>
            <a:ext cx="4391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have to fill each one of this list, if that required in your project.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9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82" r="1394" b="626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91840" y="3416531"/>
            <a:ext cx="399011" cy="199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91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3" r="2347" b="4723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25091" y="3266902"/>
            <a:ext cx="448887" cy="3325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19745" y="5128953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you clicked on “</a:t>
            </a:r>
            <a:r>
              <a:rPr lang="en-US" dirty="0" smtClean="0">
                <a:solidFill>
                  <a:srgbClr val="FFC000"/>
                </a:solidFill>
              </a:rPr>
              <a:t>Save</a:t>
            </a:r>
            <a:r>
              <a:rPr lang="en-US" dirty="0" smtClean="0"/>
              <a:t>” button, you will see the total here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8358954" y="4779818"/>
            <a:ext cx="0" cy="533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2"/>
          </p:cNvCxnSpPr>
          <p:nvPr/>
        </p:nvCxnSpPr>
        <p:spPr>
          <a:xfrm flipH="1" flipV="1">
            <a:off x="3549535" y="3599411"/>
            <a:ext cx="922712" cy="1529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950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89" r="1567" b="67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078182" y="3025833"/>
            <a:ext cx="615142" cy="157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94807" y="3532909"/>
            <a:ext cx="731520" cy="72320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67396" y="3714375"/>
            <a:ext cx="1778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Here all “</a:t>
            </a:r>
            <a:r>
              <a:rPr lang="en-US" sz="1200" dirty="0" smtClean="0">
                <a:solidFill>
                  <a:srgbClr val="FFC000"/>
                </a:solidFill>
              </a:rPr>
              <a:t>Contract Type</a:t>
            </a:r>
            <a:r>
              <a:rPr lang="en-US" sz="1200" dirty="0" smtClean="0"/>
              <a:t>”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8734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89" r="1654" b="56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61462" y="2552007"/>
            <a:ext cx="357447" cy="1745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61462" y="3483543"/>
            <a:ext cx="3254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If you want to add “</a:t>
            </a:r>
            <a:r>
              <a:rPr lang="en-US" sz="1600" dirty="0" smtClean="0">
                <a:solidFill>
                  <a:srgbClr val="FFC000"/>
                </a:solidFill>
              </a:rPr>
              <a:t>Payment Term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just click on  “</a:t>
            </a:r>
            <a:r>
              <a:rPr lang="en-US" sz="1600" dirty="0" smtClean="0">
                <a:solidFill>
                  <a:srgbClr val="FFC000"/>
                </a:solidFill>
              </a:rPr>
              <a:t>Add</a:t>
            </a:r>
            <a:r>
              <a:rPr lang="en-US" sz="1600" dirty="0" smtClean="0"/>
              <a:t>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5446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89" r="1394" b="6262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3229" y="4929447"/>
            <a:ext cx="606829" cy="365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3986" y="5611091"/>
            <a:ext cx="632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finished from “Contract Information” just click on “</a:t>
            </a:r>
            <a:r>
              <a:rPr lang="en-US" dirty="0" smtClean="0">
                <a:solidFill>
                  <a:srgbClr val="FFC000"/>
                </a:solidFill>
              </a:rPr>
              <a:t>Next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6700058" y="5112327"/>
            <a:ext cx="756458" cy="49876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37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8" r="2001" b="7031"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95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89" r="2087" b="65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46815" y="4414058"/>
            <a:ext cx="1371599" cy="51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59035" y="4476404"/>
            <a:ext cx="573579" cy="39069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10199" y="4479177"/>
            <a:ext cx="573579" cy="39069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1228" y="5677593"/>
            <a:ext cx="805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you have to options “</a:t>
            </a:r>
            <a:r>
              <a:rPr lang="en-US" dirty="0" smtClean="0">
                <a:solidFill>
                  <a:srgbClr val="FFC000"/>
                </a:solidFill>
              </a:rPr>
              <a:t>Save</a:t>
            </a:r>
            <a:r>
              <a:rPr lang="en-US" dirty="0" smtClean="0"/>
              <a:t>” and “</a:t>
            </a:r>
            <a:r>
              <a:rPr lang="en-US" dirty="0" smtClean="0">
                <a:solidFill>
                  <a:srgbClr val="FFC000"/>
                </a:solidFill>
              </a:rPr>
              <a:t>Submit</a:t>
            </a:r>
            <a:r>
              <a:rPr lang="en-US" dirty="0" smtClean="0"/>
              <a:t>”, if you are ready to submit the “Charter” juts click on “</a:t>
            </a:r>
            <a:r>
              <a:rPr lang="en-US" dirty="0" smtClean="0">
                <a:solidFill>
                  <a:srgbClr val="FFC000"/>
                </a:solidFill>
              </a:rPr>
              <a:t>Submit</a:t>
            </a:r>
            <a:r>
              <a:rPr lang="en-US" dirty="0" smtClean="0"/>
              <a:t>” or click “</a:t>
            </a:r>
            <a:r>
              <a:rPr lang="en-US" dirty="0" smtClean="0">
                <a:solidFill>
                  <a:srgbClr val="FFC000"/>
                </a:solidFill>
              </a:rPr>
              <a:t>Save</a:t>
            </a:r>
            <a:r>
              <a:rPr lang="en-US" dirty="0" smtClean="0"/>
              <a:t>” it as draft 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696988" y="4867101"/>
            <a:ext cx="0" cy="81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4"/>
          </p:cNvCxnSpPr>
          <p:nvPr/>
        </p:nvCxnSpPr>
        <p:spPr>
          <a:xfrm flipV="1">
            <a:off x="4322618" y="4867101"/>
            <a:ext cx="723207" cy="89361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702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5" r="1741" b="7031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222865" y="2377440"/>
            <a:ext cx="2377440" cy="19368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37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12" b="105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59825" y="1895302"/>
            <a:ext cx="955964" cy="415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8122" y="274644"/>
            <a:ext cx="6923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After the project completion, you can find your project in “Project Center”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7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60"/>
          <p:cNvGraphicFramePr>
            <a:graphicFrameLocks noGrp="1"/>
          </p:cNvGraphicFramePr>
          <p:nvPr>
            <p:extLst/>
          </p:nvPr>
        </p:nvGraphicFramePr>
        <p:xfrm>
          <a:off x="805831" y="1117443"/>
          <a:ext cx="3168000" cy="5459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8000">
                  <a:extLst>
                    <a:ext uri="{9D8B030D-6E8A-4147-A177-3AD203B41FA5}">
                      <a16:colId xmlns:a16="http://schemas.microsoft.com/office/drawing/2014/main" val="1250634216"/>
                    </a:ext>
                  </a:extLst>
                </a:gridCol>
              </a:tblGrid>
              <a:tr h="343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Acceptance Criteria </a:t>
                      </a:r>
                    </a:p>
                  </a:txBody>
                  <a:tcPr anchor="ctr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C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3698"/>
                  </a:ext>
                </a:extLst>
              </a:tr>
              <a:tr h="5116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10737"/>
                  </a:ext>
                </a:extLst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>
            <p:extLst/>
          </p:nvPr>
        </p:nvGraphicFramePr>
        <p:xfrm>
          <a:off x="805831" y="660933"/>
          <a:ext cx="11195570" cy="352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5570">
                  <a:extLst>
                    <a:ext uri="{9D8B030D-6E8A-4147-A177-3AD203B41FA5}">
                      <a16:colId xmlns:a16="http://schemas.microsoft.com/office/drawing/2014/main" val="2888733552"/>
                    </a:ext>
                  </a:extLst>
                </a:gridCol>
              </a:tblGrid>
              <a:tr h="3524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Monitoring and Control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29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905571"/>
                  </a:ext>
                </a:extLst>
              </a:tr>
            </a:tbl>
          </a:graphicData>
        </a:graphic>
      </p:graphicFrame>
      <p:sp>
        <p:nvSpPr>
          <p:cNvPr id="63" name="Rectangle 62"/>
          <p:cNvSpPr/>
          <p:nvPr/>
        </p:nvSpPr>
        <p:spPr>
          <a:xfrm>
            <a:off x="1212349" y="1864704"/>
            <a:ext cx="1620000" cy="648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Deliverables Acceptance Process</a:t>
            </a:r>
          </a:p>
        </p:txBody>
      </p:sp>
      <p:cxnSp>
        <p:nvCxnSpPr>
          <p:cNvPr id="64" name="Straight Arrow Connector 63"/>
          <p:cNvCxnSpPr>
            <a:stCxn id="67" idx="2"/>
            <a:endCxn id="132" idx="0"/>
          </p:cNvCxnSpPr>
          <p:nvPr/>
        </p:nvCxnSpPr>
        <p:spPr>
          <a:xfrm flipH="1">
            <a:off x="2022349" y="3905620"/>
            <a:ext cx="1" cy="50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486830" y="3003920"/>
            <a:ext cx="1071039" cy="901700"/>
            <a:chOff x="1265967" y="2937245"/>
            <a:chExt cx="1071039" cy="901700"/>
          </a:xfrm>
        </p:grpSpPr>
        <p:sp>
          <p:nvSpPr>
            <p:cNvPr id="67" name="Diamond 66"/>
            <p:cNvSpPr/>
            <p:nvPr/>
          </p:nvSpPr>
          <p:spPr>
            <a:xfrm>
              <a:off x="1285020" y="2937245"/>
              <a:ext cx="1032933" cy="901700"/>
            </a:xfrm>
            <a:prstGeom prst="diamond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65967" y="3204733"/>
              <a:ext cx="10710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MS PGothic" panose="020B0600070205080204" pitchFamily="34" charset="-128"/>
                  <a:cs typeface="DIN Next LT Arabic"/>
                </a:rPr>
                <a:t>Approved?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500217" y="4005181"/>
            <a:ext cx="5164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Yes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71" name="Straight Arrow Connector 70"/>
          <p:cNvCxnSpPr>
            <a:stCxn id="63" idx="2"/>
            <a:endCxn id="67" idx="0"/>
          </p:cNvCxnSpPr>
          <p:nvPr/>
        </p:nvCxnSpPr>
        <p:spPr>
          <a:xfrm flipH="1">
            <a:off x="2016683" y="2512704"/>
            <a:ext cx="5666" cy="4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3"/>
            <a:endCxn id="78" idx="2"/>
          </p:cNvCxnSpPr>
          <p:nvPr/>
        </p:nvCxnSpPr>
        <p:spPr>
          <a:xfrm flipV="1">
            <a:off x="2533149" y="3448507"/>
            <a:ext cx="499815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2981058" y="3094770"/>
            <a:ext cx="823813" cy="720000"/>
            <a:chOff x="2729438" y="3084888"/>
            <a:chExt cx="823813" cy="720000"/>
          </a:xfrm>
        </p:grpSpPr>
        <p:sp>
          <p:nvSpPr>
            <p:cNvPr id="78" name="Oval 77"/>
            <p:cNvSpPr/>
            <p:nvPr/>
          </p:nvSpPr>
          <p:spPr>
            <a:xfrm>
              <a:off x="2781344" y="3084888"/>
              <a:ext cx="720000" cy="720000"/>
            </a:xfrm>
            <a:prstGeom prst="ellipse">
              <a:avLst/>
            </a:prstGeom>
            <a:solidFill>
              <a:srgbClr val="3A3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29438" y="3112879"/>
              <a:ext cx="823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MS PGothic" panose="020B0600070205080204" pitchFamily="34" charset="-128"/>
                  <a:cs typeface="DIN Next LT Arabic"/>
                </a:rPr>
                <a:t>Go to Execution Phase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2583649" y="3518330"/>
            <a:ext cx="4313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No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4229083" y="1117442"/>
          <a:ext cx="3780000" cy="5473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0000">
                  <a:extLst>
                    <a:ext uri="{9D8B030D-6E8A-4147-A177-3AD203B41FA5}">
                      <a16:colId xmlns:a16="http://schemas.microsoft.com/office/drawing/2014/main" val="1250634216"/>
                    </a:ext>
                  </a:extLst>
                </a:gridCol>
              </a:tblGrid>
              <a:tr h="3570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Change Request</a:t>
                      </a:r>
                    </a:p>
                  </a:txBody>
                  <a:tcPr anchor="ctr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C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3698"/>
                  </a:ext>
                </a:extLst>
              </a:tr>
              <a:tr h="51160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10737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/>
          </p:nvPr>
        </p:nvGraphicFramePr>
        <p:xfrm>
          <a:off x="8221401" y="1117791"/>
          <a:ext cx="3780000" cy="5463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0000">
                  <a:extLst>
                    <a:ext uri="{9D8B030D-6E8A-4147-A177-3AD203B41FA5}">
                      <a16:colId xmlns:a16="http://schemas.microsoft.com/office/drawing/2014/main" val="1250634216"/>
                    </a:ext>
                  </a:extLst>
                </a:gridCol>
              </a:tblGrid>
              <a:tr h="347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Issue Management</a:t>
                      </a:r>
                    </a:p>
                  </a:txBody>
                  <a:tcPr anchor="ctr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C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3698"/>
                  </a:ext>
                </a:extLst>
              </a:tr>
              <a:tr h="51160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10737"/>
                  </a:ext>
                </a:extLst>
              </a:tr>
            </a:tbl>
          </a:graphicData>
        </a:graphic>
      </p:graphicFrame>
      <p:sp>
        <p:nvSpPr>
          <p:cNvPr id="85" name="Rectangle 84"/>
          <p:cNvSpPr/>
          <p:nvPr/>
        </p:nvSpPr>
        <p:spPr>
          <a:xfrm>
            <a:off x="4375130" y="1811113"/>
            <a:ext cx="1530000" cy="63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Propose Plan Update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375130" y="2977756"/>
            <a:ext cx="1530000" cy="63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Fill up 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Change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Request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375130" y="4144399"/>
            <a:ext cx="1530000" cy="63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PMO Review</a:t>
            </a:r>
          </a:p>
        </p:txBody>
      </p:sp>
      <p:sp>
        <p:nvSpPr>
          <p:cNvPr id="89" name="Diamond 88"/>
          <p:cNvSpPr/>
          <p:nvPr/>
        </p:nvSpPr>
        <p:spPr>
          <a:xfrm>
            <a:off x="4623664" y="5311041"/>
            <a:ext cx="1032933" cy="901700"/>
          </a:xfrm>
          <a:prstGeom prst="diamond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590573" y="5605439"/>
            <a:ext cx="10710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Approved?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325733" y="1811113"/>
            <a:ext cx="1530000" cy="63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Set New Baseline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405157" y="5580063"/>
            <a:ext cx="1530000" cy="63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Update Issue Log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cxnSp>
        <p:nvCxnSpPr>
          <p:cNvPr id="93" name="Straight Arrow Connector 92"/>
          <p:cNvCxnSpPr>
            <a:stCxn id="85" idx="2"/>
            <a:endCxn id="87" idx="0"/>
          </p:cNvCxnSpPr>
          <p:nvPr/>
        </p:nvCxnSpPr>
        <p:spPr>
          <a:xfrm>
            <a:off x="5140130" y="2441113"/>
            <a:ext cx="0" cy="53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2"/>
            <a:endCxn id="88" idx="0"/>
          </p:cNvCxnSpPr>
          <p:nvPr/>
        </p:nvCxnSpPr>
        <p:spPr>
          <a:xfrm>
            <a:off x="5140130" y="3607756"/>
            <a:ext cx="0" cy="53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8" idx="2"/>
            <a:endCxn id="89" idx="0"/>
          </p:cNvCxnSpPr>
          <p:nvPr/>
        </p:nvCxnSpPr>
        <p:spPr>
          <a:xfrm>
            <a:off x="5140130" y="4774399"/>
            <a:ext cx="1" cy="53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9" idx="3"/>
            <a:endCxn id="91" idx="1"/>
          </p:cNvCxnSpPr>
          <p:nvPr/>
        </p:nvCxnSpPr>
        <p:spPr>
          <a:xfrm flipV="1">
            <a:off x="5656597" y="2126113"/>
            <a:ext cx="669136" cy="36357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583479" y="5496843"/>
            <a:ext cx="4615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Yes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102" name="Elbow Connector 101"/>
          <p:cNvCxnSpPr>
            <a:stCxn id="89" idx="2"/>
            <a:endCxn id="140" idx="1"/>
          </p:cNvCxnSpPr>
          <p:nvPr/>
        </p:nvCxnSpPr>
        <p:spPr>
          <a:xfrm rot="5400000" flipH="1" flipV="1">
            <a:off x="4274402" y="4161410"/>
            <a:ext cx="2917060" cy="1185602"/>
          </a:xfrm>
          <a:prstGeom prst="bentConnector4">
            <a:avLst>
              <a:gd name="adj1" fmla="val -5767"/>
              <a:gd name="adj2" fmla="val 870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735052" y="6149592"/>
            <a:ext cx="4313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No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405157" y="1811113"/>
            <a:ext cx="1530000" cy="63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Identify and 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Analysis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405157" y="2976863"/>
            <a:ext cx="1530000" cy="63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Corrective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Action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0351571" y="1811113"/>
            <a:ext cx="1530000" cy="63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PMO Corrective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Action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9623005" y="4287758"/>
            <a:ext cx="5060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No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8634638" y="4142613"/>
            <a:ext cx="1071039" cy="901700"/>
            <a:chOff x="8477118" y="4185478"/>
            <a:chExt cx="1071039" cy="901700"/>
          </a:xfrm>
        </p:grpSpPr>
        <p:sp>
          <p:nvSpPr>
            <p:cNvPr id="114" name="Diamond 113"/>
            <p:cNvSpPr/>
            <p:nvPr/>
          </p:nvSpPr>
          <p:spPr>
            <a:xfrm>
              <a:off x="8496171" y="4185478"/>
              <a:ext cx="1032933" cy="901700"/>
            </a:xfrm>
            <a:prstGeom prst="diamond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477118" y="4469150"/>
              <a:ext cx="10710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MS PGothic" panose="020B0600070205080204" pitchFamily="34" charset="-128"/>
                  <a:cs typeface="DIN Next LT Arabic"/>
                </a:rPr>
                <a:t>Resolved?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0581052" y="2898446"/>
            <a:ext cx="1071039" cy="901700"/>
            <a:chOff x="10433474" y="2287211"/>
            <a:chExt cx="1071039" cy="901700"/>
          </a:xfrm>
        </p:grpSpPr>
        <p:sp>
          <p:nvSpPr>
            <p:cNvPr id="119" name="Diamond 118"/>
            <p:cNvSpPr/>
            <p:nvPr/>
          </p:nvSpPr>
          <p:spPr>
            <a:xfrm>
              <a:off x="10452527" y="2287211"/>
              <a:ext cx="1032933" cy="901700"/>
            </a:xfrm>
            <a:prstGeom prst="diamond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0433474" y="2574817"/>
              <a:ext cx="10710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MS PGothic" panose="020B0600070205080204" pitchFamily="34" charset="-128"/>
                  <a:cs typeface="DIN Next LT Arabic"/>
                </a:rPr>
                <a:t>Resolved?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endParaRPr>
            </a:p>
          </p:txBody>
        </p:sp>
      </p:grpSp>
      <p:sp>
        <p:nvSpPr>
          <p:cNvPr id="121" name="Rectangle 120"/>
          <p:cNvSpPr/>
          <p:nvPr/>
        </p:nvSpPr>
        <p:spPr>
          <a:xfrm>
            <a:off x="10351571" y="4257479"/>
            <a:ext cx="1530000" cy="63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Escalation Process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cxnSp>
        <p:nvCxnSpPr>
          <p:cNvPr id="122" name="Straight Arrow Connector 121"/>
          <p:cNvCxnSpPr>
            <a:stCxn id="107" idx="2"/>
            <a:endCxn id="108" idx="0"/>
          </p:cNvCxnSpPr>
          <p:nvPr/>
        </p:nvCxnSpPr>
        <p:spPr>
          <a:xfrm>
            <a:off x="9170157" y="2441113"/>
            <a:ext cx="0" cy="53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08" idx="2"/>
            <a:endCxn id="114" idx="0"/>
          </p:cNvCxnSpPr>
          <p:nvPr/>
        </p:nvCxnSpPr>
        <p:spPr>
          <a:xfrm>
            <a:off x="9170157" y="3606863"/>
            <a:ext cx="1" cy="53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4" idx="2"/>
            <a:endCxn id="92" idx="0"/>
          </p:cNvCxnSpPr>
          <p:nvPr/>
        </p:nvCxnSpPr>
        <p:spPr>
          <a:xfrm flipH="1">
            <a:off x="9170157" y="5044313"/>
            <a:ext cx="1" cy="53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0186226" y="3047524"/>
            <a:ext cx="5276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Yes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126" name="Elbow Connector 125"/>
          <p:cNvCxnSpPr>
            <a:stCxn id="115" idx="3"/>
            <a:endCxn id="110" idx="1"/>
          </p:cNvCxnSpPr>
          <p:nvPr/>
        </p:nvCxnSpPr>
        <p:spPr>
          <a:xfrm flipV="1">
            <a:off x="9705677" y="2126113"/>
            <a:ext cx="645894" cy="24463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0" idx="2"/>
            <a:endCxn id="119" idx="0"/>
          </p:cNvCxnSpPr>
          <p:nvPr/>
        </p:nvCxnSpPr>
        <p:spPr>
          <a:xfrm>
            <a:off x="11116571" y="2441113"/>
            <a:ext cx="1" cy="45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120" idx="1"/>
            <a:endCxn id="92" idx="3"/>
          </p:cNvCxnSpPr>
          <p:nvPr/>
        </p:nvCxnSpPr>
        <p:spPr>
          <a:xfrm rot="10800000" flipV="1">
            <a:off x="9935158" y="3332245"/>
            <a:ext cx="645895" cy="2562817"/>
          </a:xfrm>
          <a:prstGeom prst="bentConnector3">
            <a:avLst>
              <a:gd name="adj1" fmla="val 588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97353" y="5196850"/>
            <a:ext cx="5338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Yes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1610443" y="4408355"/>
            <a:ext cx="823813" cy="720000"/>
            <a:chOff x="2729438" y="3084888"/>
            <a:chExt cx="823813" cy="720000"/>
          </a:xfrm>
        </p:grpSpPr>
        <p:sp>
          <p:nvSpPr>
            <p:cNvPr id="132" name="Oval 131"/>
            <p:cNvSpPr/>
            <p:nvPr/>
          </p:nvSpPr>
          <p:spPr>
            <a:xfrm>
              <a:off x="2781344" y="3084888"/>
              <a:ext cx="720000" cy="720000"/>
            </a:xfrm>
            <a:prstGeom prst="ellipse">
              <a:avLst/>
            </a:prstGeom>
            <a:solidFill>
              <a:srgbClr val="3A3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729438" y="3112879"/>
              <a:ext cx="823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MS PGothic" panose="020B0600070205080204" pitchFamily="34" charset="-128"/>
                  <a:cs typeface="DIN Next LT Arabic"/>
                </a:rPr>
                <a:t>Go to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MS PGothic" panose="020B0600070205080204" pitchFamily="34" charset="-128"/>
                  <a:cs typeface="DIN Next LT Arabic"/>
                </a:rPr>
                <a:t>Closing 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MS PGothic" panose="020B0600070205080204" pitchFamily="34" charset="-128"/>
                  <a:cs typeface="DIN Next LT Arabic"/>
                </a:rPr>
                <a:t>Phase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678827" y="4306898"/>
            <a:ext cx="823813" cy="720000"/>
            <a:chOff x="2729438" y="3084888"/>
            <a:chExt cx="823813" cy="720000"/>
          </a:xfrm>
        </p:grpSpPr>
        <p:sp>
          <p:nvSpPr>
            <p:cNvPr id="136" name="Oval 135"/>
            <p:cNvSpPr/>
            <p:nvPr/>
          </p:nvSpPr>
          <p:spPr>
            <a:xfrm>
              <a:off x="2781344" y="3084888"/>
              <a:ext cx="720000" cy="720000"/>
            </a:xfrm>
            <a:prstGeom prst="ellipse">
              <a:avLst/>
            </a:prstGeom>
            <a:solidFill>
              <a:srgbClr val="3A3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729438" y="3112879"/>
              <a:ext cx="823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MS PGothic" panose="020B0600070205080204" pitchFamily="34" charset="-128"/>
                  <a:cs typeface="DIN Next LT Arabic"/>
                </a:rPr>
                <a:t>Go to Execution Phase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11021161" y="3836038"/>
            <a:ext cx="5276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No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139" name="Straight Arrow Connector 138"/>
          <p:cNvCxnSpPr>
            <a:stCxn id="119" idx="2"/>
            <a:endCxn id="121" idx="0"/>
          </p:cNvCxnSpPr>
          <p:nvPr/>
        </p:nvCxnSpPr>
        <p:spPr>
          <a:xfrm flipH="1">
            <a:off x="11116571" y="3800146"/>
            <a:ext cx="1" cy="45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6325733" y="2980681"/>
            <a:ext cx="1530000" cy="63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Update Change Log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cxnSp>
        <p:nvCxnSpPr>
          <p:cNvPr id="142" name="Straight Arrow Connector 141"/>
          <p:cNvCxnSpPr>
            <a:stCxn id="91" idx="2"/>
            <a:endCxn id="140" idx="0"/>
          </p:cNvCxnSpPr>
          <p:nvPr/>
        </p:nvCxnSpPr>
        <p:spPr>
          <a:xfrm>
            <a:off x="7090733" y="2441113"/>
            <a:ext cx="0" cy="5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40" idx="2"/>
            <a:endCxn id="136" idx="0"/>
          </p:cNvCxnSpPr>
          <p:nvPr/>
        </p:nvCxnSpPr>
        <p:spPr>
          <a:xfrm>
            <a:off x="7090733" y="3610681"/>
            <a:ext cx="0" cy="69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78020" y="0"/>
            <a:ext cx="1151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 Medium"/>
                <a:ea typeface="MS PGothic" panose="020B0600070205080204" pitchFamily="34" charset="-128"/>
                <a:cs typeface="DIN Next LT Arabic"/>
              </a:rPr>
              <a:t>New Project Management Process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 Medium"/>
              <a:ea typeface="MS PGothic" panose="020B0600070205080204" pitchFamily="34" charset="-128"/>
              <a:cs typeface="DIN Next LT Arabic"/>
            </a:endParaRPr>
          </a:p>
        </p:txBody>
      </p:sp>
    </p:spTree>
    <p:extLst>
      <p:ext uri="{BB962C8B-B14F-4D97-AF65-F5344CB8AC3E}">
        <p14:creationId xmlns:p14="http://schemas.microsoft.com/office/powerpoint/2010/main" val="316278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16" r="1135" b="48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5963" y="1886989"/>
            <a:ext cx="8204662" cy="2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80469" y="2211186"/>
            <a:ext cx="775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Here we can see that project we already created.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3563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81" y="619125"/>
            <a:ext cx="11344276" cy="5619750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0799546" y="460308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6671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69" y="460308"/>
            <a:ext cx="10607040" cy="6288181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0953549" y="460308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 action="ppaction://hlinksldjump"/>
              </a:rPr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3" y="385298"/>
            <a:ext cx="9829596" cy="6383658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0587789" y="385298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 action="ppaction://hlinksldjump"/>
              </a:rPr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7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3" y="257409"/>
            <a:ext cx="11148549" cy="6185553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1251932" y="257409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5" y="238157"/>
            <a:ext cx="11139207" cy="6340241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1251932" y="257409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1" y="575043"/>
            <a:ext cx="11617325" cy="5888574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1404650" y="671296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69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397" y="415066"/>
            <a:ext cx="10035614" cy="647297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0973329" y="588439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1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4" y="671296"/>
            <a:ext cx="10471156" cy="5760252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1038890" y="815675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66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83" y="815675"/>
            <a:ext cx="10279067" cy="5781975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1038890" y="815675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3A2A1B-5DAF-4D46-BFDE-0F0CE9D0B269}"/>
              </a:ext>
            </a:extLst>
          </p:cNvPr>
          <p:cNvGrpSpPr/>
          <p:nvPr/>
        </p:nvGrpSpPr>
        <p:grpSpPr>
          <a:xfrm>
            <a:off x="1606917" y="1514724"/>
            <a:ext cx="9171498" cy="4073276"/>
            <a:chOff x="1818932" y="1418385"/>
            <a:chExt cx="8747468" cy="38849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8C5C350-5203-4A38-9476-0A95BC19FD15}"/>
                </a:ext>
              </a:extLst>
            </p:cNvPr>
            <p:cNvGrpSpPr/>
            <p:nvPr/>
          </p:nvGrpSpPr>
          <p:grpSpPr>
            <a:xfrm>
              <a:off x="1818932" y="1418385"/>
              <a:ext cx="8747468" cy="1065290"/>
              <a:chOff x="869767" y="1556792"/>
              <a:chExt cx="10645797" cy="1296475"/>
            </a:xfrm>
          </p:grpSpPr>
          <p:sp>
            <p:nvSpPr>
              <p:cNvPr id="34" name="Shape 1816"/>
              <p:cNvSpPr/>
              <p:nvPr/>
            </p:nvSpPr>
            <p:spPr>
              <a:xfrm>
                <a:off x="869767" y="1556792"/>
                <a:ext cx="4810567" cy="125822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32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35" name="Freeform 11"/>
              <p:cNvSpPr>
                <a:spLocks/>
              </p:cNvSpPr>
              <p:nvPr/>
            </p:nvSpPr>
            <p:spPr bwMode="auto">
              <a:xfrm>
                <a:off x="4285973" y="1828655"/>
                <a:ext cx="1513510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866860" y="1899014"/>
                <a:ext cx="750924" cy="64302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IN Next LT Arabic" panose="020B0503020203050203" pitchFamily="34" charset="-78"/>
                    <a:ea typeface="+mn-ea"/>
                    <a:cs typeface="DIN Next LT Arabic" panose="020B0503020203050203" pitchFamily="34" charset="-78"/>
                  </a:rPr>
                  <a:t>01</a:t>
                </a:r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315130" y="2054964"/>
                <a:ext cx="1162927" cy="3250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A6EBB"/>
                    </a:solidFill>
                    <a:effectLst/>
                    <a:uLnTx/>
                    <a:uFillTx/>
                    <a:latin typeface="DIN Next LT Arabic" panose="020B0503020203050203" pitchFamily="34" charset="-78"/>
                    <a:ea typeface="+mn-ea"/>
                    <a:cs typeface="DIN Next LT Arabic Medium"/>
                  </a:rPr>
                  <a:t>Revised KPIs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A6EBB"/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 Medium"/>
                </a:endParaRPr>
              </a:p>
            </p:txBody>
          </p:sp>
          <p:sp>
            <p:nvSpPr>
              <p:cNvPr id="38" name="Shape 1816"/>
              <p:cNvSpPr/>
              <p:nvPr/>
            </p:nvSpPr>
            <p:spPr>
              <a:xfrm flipH="1">
                <a:off x="6528049" y="1556792"/>
                <a:ext cx="4987515" cy="124348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4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</a:defRPr>
                </a:pPr>
                <a:endParaRPr kumimoji="0" sz="32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39" name="Freeform 11"/>
              <p:cNvSpPr>
                <a:spLocks/>
              </p:cNvSpPr>
              <p:nvPr/>
            </p:nvSpPr>
            <p:spPr bwMode="auto">
              <a:xfrm flipH="1">
                <a:off x="6390747" y="1828655"/>
                <a:ext cx="1513769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829454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IN Next LT Arabic" panose="020B0503020203050203" pitchFamily="34" charset="-78"/>
                    <a:ea typeface="+mn-ea"/>
                    <a:cs typeface="DIN Next LT Arabic" panose="020B0503020203050203" pitchFamily="34" charset="-78"/>
                  </a:rPr>
                  <a:t>01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507699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IN Next LT Arabic" panose="020B0503020203050203" pitchFamily="34" charset="-78"/>
                    <a:ea typeface="+mn-ea"/>
                    <a:cs typeface="DIN Next LT Arabic" panose="020B0503020203050203" pitchFamily="34" charset="-78"/>
                  </a:rPr>
                  <a:t>02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2E59D4-2FBB-4B0C-A123-C940165EE31D}"/>
                </a:ext>
              </a:extLst>
            </p:cNvPr>
            <p:cNvGrpSpPr/>
            <p:nvPr/>
          </p:nvGrpSpPr>
          <p:grpSpPr>
            <a:xfrm>
              <a:off x="1818932" y="2828217"/>
              <a:ext cx="8747468" cy="1065290"/>
              <a:chOff x="869767" y="1556792"/>
              <a:chExt cx="10645797" cy="1296475"/>
            </a:xfrm>
          </p:grpSpPr>
          <p:sp>
            <p:nvSpPr>
              <p:cNvPr id="20" name="Shape 1816">
                <a:extLst>
                  <a:ext uri="{FF2B5EF4-FFF2-40B4-BE49-F238E27FC236}">
                    <a16:creationId xmlns:a16="http://schemas.microsoft.com/office/drawing/2014/main" id="{945BF69D-5339-4916-8EFB-AE08C691D379}"/>
                  </a:ext>
                </a:extLst>
              </p:cNvPr>
              <p:cNvSpPr/>
              <p:nvPr/>
            </p:nvSpPr>
            <p:spPr>
              <a:xfrm>
                <a:off x="869767" y="1556792"/>
                <a:ext cx="4810567" cy="125822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32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4241E604-B12D-4058-8C78-133093312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973" y="1828655"/>
                <a:ext cx="1513510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7F49A8-2C06-40F9-80E8-F147E15414ED}"/>
                  </a:ext>
                </a:extLst>
              </p:cNvPr>
              <p:cNvSpPr/>
              <p:nvPr/>
            </p:nvSpPr>
            <p:spPr>
              <a:xfrm>
                <a:off x="6866860" y="1899014"/>
                <a:ext cx="750924" cy="64302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IN Next LT Arabic" panose="020B0503020203050203" pitchFamily="34" charset="-78"/>
                    <a:ea typeface="+mn-ea"/>
                    <a:cs typeface="DIN Next LT Arabic" panose="020B0503020203050203" pitchFamily="34" charset="-78"/>
                  </a:rPr>
                  <a:t>01</a:t>
                </a:r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24" name="Shape 1816">
                <a:extLst>
                  <a:ext uri="{FF2B5EF4-FFF2-40B4-BE49-F238E27FC236}">
                    <a16:creationId xmlns:a16="http://schemas.microsoft.com/office/drawing/2014/main" id="{01A3340A-6441-45FC-901F-6C830A7F3235}"/>
                  </a:ext>
                </a:extLst>
              </p:cNvPr>
              <p:cNvSpPr/>
              <p:nvPr/>
            </p:nvSpPr>
            <p:spPr>
              <a:xfrm flipH="1">
                <a:off x="6528049" y="1556792"/>
                <a:ext cx="4987515" cy="124348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4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</a:defRPr>
                </a:pPr>
                <a:endParaRPr kumimoji="0" sz="32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AE568EFC-2A57-4A02-9736-EB065309AA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390747" y="1828655"/>
                <a:ext cx="1513769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6CFDCE5-24B3-437D-A839-1C776BF434D8}"/>
                  </a:ext>
                </a:extLst>
              </p:cNvPr>
              <p:cNvSpPr/>
              <p:nvPr/>
            </p:nvSpPr>
            <p:spPr>
              <a:xfrm>
                <a:off x="4829454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IN Next LT Arabic" panose="020B0503020203050203" pitchFamily="34" charset="-78"/>
                    <a:ea typeface="+mn-ea"/>
                    <a:cs typeface="DIN Next LT Arabic" panose="020B0503020203050203" pitchFamily="34" charset="-78"/>
                  </a:rPr>
                  <a:t>03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61FE74D-C8E7-495B-8FA0-0247E7BB546C}"/>
                  </a:ext>
                </a:extLst>
              </p:cNvPr>
              <p:cNvSpPr/>
              <p:nvPr/>
            </p:nvSpPr>
            <p:spPr>
              <a:xfrm>
                <a:off x="6507699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IN Next LT Arabic" panose="020B0503020203050203" pitchFamily="34" charset="-78"/>
                    <a:ea typeface="+mn-ea"/>
                    <a:cs typeface="DIN Next LT Arabic" panose="020B0503020203050203" pitchFamily="34" charset="-78"/>
                  </a:rPr>
                  <a:t>04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6D2C37-A7A1-46F6-8AC2-B8C298251A96}"/>
                </a:ext>
              </a:extLst>
            </p:cNvPr>
            <p:cNvGrpSpPr/>
            <p:nvPr/>
          </p:nvGrpSpPr>
          <p:grpSpPr>
            <a:xfrm>
              <a:off x="1818932" y="4238049"/>
              <a:ext cx="8747468" cy="1065290"/>
              <a:chOff x="869767" y="1556792"/>
              <a:chExt cx="10645797" cy="1296475"/>
            </a:xfrm>
          </p:grpSpPr>
          <p:sp>
            <p:nvSpPr>
              <p:cNvPr id="6" name="Shape 1816">
                <a:extLst>
                  <a:ext uri="{FF2B5EF4-FFF2-40B4-BE49-F238E27FC236}">
                    <a16:creationId xmlns:a16="http://schemas.microsoft.com/office/drawing/2014/main" id="{20AAD060-DB9E-4B9E-9B7E-211E02B1C4BA}"/>
                  </a:ext>
                </a:extLst>
              </p:cNvPr>
              <p:cNvSpPr/>
              <p:nvPr/>
            </p:nvSpPr>
            <p:spPr>
              <a:xfrm>
                <a:off x="869767" y="1556792"/>
                <a:ext cx="4810567" cy="125822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32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7" name="Freeform 11">
                <a:extLst>
                  <a:ext uri="{FF2B5EF4-FFF2-40B4-BE49-F238E27FC236}">
                    <a16:creationId xmlns:a16="http://schemas.microsoft.com/office/drawing/2014/main" id="{7FF39941-CEB4-4B7A-89BA-7F13CBAF5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973" y="1828655"/>
                <a:ext cx="1513510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8611CF-DB80-4190-849A-F3B22F652A3B}"/>
                  </a:ext>
                </a:extLst>
              </p:cNvPr>
              <p:cNvSpPr/>
              <p:nvPr/>
            </p:nvSpPr>
            <p:spPr>
              <a:xfrm>
                <a:off x="6866860" y="1899014"/>
                <a:ext cx="750924" cy="64302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IN Next LT Arabic" panose="020B0503020203050203" pitchFamily="34" charset="-78"/>
                    <a:ea typeface="+mn-ea"/>
                    <a:cs typeface="DIN Next LT Arabic" panose="020B0503020203050203" pitchFamily="34" charset="-78"/>
                  </a:rPr>
                  <a:t>01</a:t>
                </a:r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10" name="Shape 1816">
                <a:extLst>
                  <a:ext uri="{FF2B5EF4-FFF2-40B4-BE49-F238E27FC236}">
                    <a16:creationId xmlns:a16="http://schemas.microsoft.com/office/drawing/2014/main" id="{CAF23DE9-6CAE-4D18-BDC5-BE6FC8C97B8A}"/>
                  </a:ext>
                </a:extLst>
              </p:cNvPr>
              <p:cNvSpPr/>
              <p:nvPr/>
            </p:nvSpPr>
            <p:spPr>
              <a:xfrm flipH="1">
                <a:off x="6528049" y="1556792"/>
                <a:ext cx="4987515" cy="124348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4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</a:defRPr>
                </a:pPr>
                <a:endParaRPr kumimoji="0" sz="32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3F60CB3F-4B21-4A18-A85B-3099AD7C33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390747" y="1828655"/>
                <a:ext cx="1513769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808285">
                      <a:lumMod val="75000"/>
                    </a:srgbClr>
                  </a:solidFill>
                  <a:effectLst/>
                  <a:uLnTx/>
                  <a:uFillTx/>
                  <a:latin typeface="DIN Next LT Arabic" panose="020B0503020203050203" pitchFamily="34" charset="-78"/>
                  <a:ea typeface="+mn-ea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B0896D-6560-41C4-8A7C-84E4BA41FE83}"/>
                  </a:ext>
                </a:extLst>
              </p:cNvPr>
              <p:cNvSpPr/>
              <p:nvPr/>
            </p:nvSpPr>
            <p:spPr>
              <a:xfrm>
                <a:off x="4829454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IN Next LT Arabic" panose="020B0503020203050203" pitchFamily="34" charset="-78"/>
                    <a:ea typeface="+mn-ea"/>
                    <a:cs typeface="DIN Next LT Arabic" panose="020B0503020203050203" pitchFamily="34" charset="-78"/>
                  </a:rPr>
                  <a:t>05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3E72F9-A50F-477B-8E9C-9614A1EEDC23}"/>
                  </a:ext>
                </a:extLst>
              </p:cNvPr>
              <p:cNvSpPr/>
              <p:nvPr/>
            </p:nvSpPr>
            <p:spPr>
              <a:xfrm>
                <a:off x="6507699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IN Next LT Arabic" panose="020B0503020203050203" pitchFamily="34" charset="-78"/>
                    <a:ea typeface="+mn-ea"/>
                    <a:cs typeface="DIN Next LT Arabic" panose="020B0503020203050203" pitchFamily="34" charset="-78"/>
                  </a:rPr>
                  <a:t>06</a:t>
                </a:r>
              </a:p>
            </p:txBody>
          </p:sp>
        </p:grpSp>
      </p:grpSp>
      <p:sp>
        <p:nvSpPr>
          <p:cNvPr id="48" name="Rectangle 47"/>
          <p:cNvSpPr/>
          <p:nvPr/>
        </p:nvSpPr>
        <p:spPr>
          <a:xfrm>
            <a:off x="7563558" y="1943906"/>
            <a:ext cx="2410916" cy="2496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A6EBB"/>
                </a:solidFill>
                <a:effectLst/>
                <a:uLnTx/>
                <a:uFillTx/>
                <a:latin typeface="DIN Next LT Arabic" panose="020B0503020203050203" pitchFamily="34" charset="-78"/>
                <a:ea typeface="+mn-ea"/>
                <a:cs typeface="DIN Next LT Arabic Medium"/>
              </a:rPr>
              <a:t>New Budget Allocation Process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A6EBB"/>
              </a:solidFill>
              <a:effectLst/>
              <a:uLnTx/>
              <a:uFillTx/>
              <a:latin typeface="DIN Next LT Arabic" panose="020B0503020203050203" pitchFamily="34" charset="-78"/>
              <a:ea typeface="+mn-ea"/>
              <a:cs typeface="DIN Next LT Arabic Medium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852116" y="3424767"/>
            <a:ext cx="1425070" cy="2496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A6EBB"/>
                </a:solidFill>
                <a:effectLst/>
                <a:uLnTx/>
                <a:uFillTx/>
                <a:latin typeface="DIN Next LT Arabic" panose="020B0503020203050203" pitchFamily="34" charset="-78"/>
                <a:ea typeface="+mn-ea"/>
                <a:cs typeface="DIN Next LT Arabic Medium"/>
              </a:rPr>
              <a:t>New DAF Tracking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A6EBB"/>
              </a:solidFill>
              <a:effectLst/>
              <a:uLnTx/>
              <a:uFillTx/>
              <a:latin typeface="DIN Next LT Arabic" panose="020B0503020203050203" pitchFamily="34" charset="-78"/>
              <a:ea typeface="+mn-ea"/>
              <a:cs typeface="DIN Next LT Arabic Medium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31491" y="4649140"/>
            <a:ext cx="1920023" cy="840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A6EBB"/>
                </a:solidFill>
                <a:effectLst/>
                <a:uLnTx/>
                <a:uFillTx/>
                <a:latin typeface="DIN Next LT Arabic" panose="020B0503020203050203" pitchFamily="34" charset="-78"/>
                <a:ea typeface="+mn-ea"/>
                <a:cs typeface="DIN Next LT Arabic Medium"/>
              </a:rPr>
              <a:t>New Sponsorship </a:t>
            </a:r>
            <a:r>
              <a:rPr lang="en-US" sz="1400" dirty="0">
                <a:solidFill>
                  <a:srgbClr val="2A6EBB"/>
                </a:solidFill>
                <a:latin typeface="DIN Next LT Arabic" panose="020B0503020203050203" pitchFamily="34" charset="-78"/>
                <a:cs typeface="DIN Next LT Arabic Medium"/>
              </a:rPr>
              <a:t>R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A6EBB"/>
                </a:solidFill>
                <a:effectLst/>
                <a:uLnTx/>
                <a:uFillTx/>
                <a:latin typeface="DIN Next LT Arabic" panose="020B0503020203050203" pitchFamily="34" charset="-78"/>
                <a:ea typeface="+mn-ea"/>
                <a:cs typeface="DIN Next LT Arabic Medium"/>
              </a:rPr>
              <a:t>esponsibilities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A6EBB"/>
                </a:solidFill>
                <a:effectLst/>
                <a:uLnTx/>
                <a:uFillTx/>
                <a:latin typeface="DIN Next LT Arabic" panose="020B0503020203050203" pitchFamily="34" charset="-78"/>
                <a:ea typeface="+mn-ea"/>
                <a:cs typeface="DIN Next LT Arabic Medium"/>
              </a:rPr>
              <a:t> and Duties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A6EBB"/>
              </a:solidFill>
              <a:effectLst/>
              <a:uLnTx/>
              <a:uFillTx/>
              <a:latin typeface="DIN Next LT Arabic" panose="020B0503020203050203" pitchFamily="34" charset="-78"/>
              <a:ea typeface="+mn-ea"/>
              <a:cs typeface="DIN Next LT Arabic Medium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895404" y="3408431"/>
            <a:ext cx="1854675" cy="2496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A6EBB"/>
                </a:solidFill>
                <a:effectLst/>
                <a:uLnTx/>
                <a:uFillTx/>
                <a:latin typeface="DIN Next LT Arabic" panose="020B0503020203050203" pitchFamily="34" charset="-78"/>
                <a:ea typeface="+mn-ea"/>
                <a:cs typeface="DIN Next LT Arabic Medium"/>
              </a:rPr>
              <a:t>New Escalation </a:t>
            </a:r>
            <a:r>
              <a:rPr lang="en-US" sz="1400" dirty="0">
                <a:solidFill>
                  <a:srgbClr val="2A6EBB"/>
                </a:solidFill>
                <a:latin typeface="DIN Next LT Arabic" panose="020B0503020203050203" pitchFamily="34" charset="-78"/>
                <a:cs typeface="DIN Next LT Arabic Medium"/>
              </a:rPr>
              <a:t>P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A6EBB"/>
                </a:solidFill>
                <a:effectLst/>
                <a:uLnTx/>
                <a:uFillTx/>
                <a:latin typeface="DIN Next LT Arabic" panose="020B0503020203050203" pitchFamily="34" charset="-78"/>
                <a:ea typeface="+mn-ea"/>
                <a:cs typeface="DIN Next LT Arabic Medium"/>
              </a:rPr>
              <a:t>rocess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A6EBB"/>
              </a:solidFill>
              <a:effectLst/>
              <a:uLnTx/>
              <a:uFillTx/>
              <a:latin typeface="DIN Next LT Arabic" panose="020B0503020203050203" pitchFamily="34" charset="-78"/>
              <a:ea typeface="+mn-ea"/>
              <a:cs typeface="DIN Next LT Arabic Medium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895403" y="4881899"/>
            <a:ext cx="1999095" cy="5601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A6EBB"/>
                </a:solidFill>
                <a:effectLst/>
                <a:uLnTx/>
                <a:uFillTx/>
                <a:latin typeface="DIN Next LT Arabic" panose="020B0503020203050203" pitchFamily="34" charset="-78"/>
                <a:ea typeface="+mn-ea"/>
                <a:cs typeface="DIN Next LT Arabic Medium"/>
              </a:rPr>
              <a:t>New Project Management System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A6EBB"/>
              </a:solidFill>
              <a:effectLst/>
              <a:uLnTx/>
              <a:uFillTx/>
              <a:latin typeface="DIN Next LT Arabic" panose="020B0503020203050203" pitchFamily="34" charset="-78"/>
              <a:ea typeface="+mn-ea"/>
              <a:cs typeface="DIN Next LT Arabic Medium"/>
            </a:endParaRPr>
          </a:p>
        </p:txBody>
      </p:sp>
      <p:sp>
        <p:nvSpPr>
          <p:cNvPr id="53" name="Title 4"/>
          <p:cNvSpPr txBox="1">
            <a:spLocks/>
          </p:cNvSpPr>
          <p:nvPr/>
        </p:nvSpPr>
        <p:spPr>
          <a:xfrm>
            <a:off x="640080" y="274319"/>
            <a:ext cx="10980655" cy="9144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685800" rtl="1" eaLnBrk="1" latinLnBrk="0" hangingPunct="1">
              <a:spcBef>
                <a:spcPct val="0"/>
              </a:spcBef>
              <a:buNone/>
              <a:defRPr sz="1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Change Areas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52F8F"/>
              </a:solidFill>
              <a:effectLst/>
              <a:uLnTx/>
              <a:uFillTx/>
              <a:latin typeface="DIN Next LT Arabic Medium"/>
              <a:ea typeface="+mj-ea"/>
              <a:cs typeface="DIN Next LT Arabic Medium"/>
            </a:endParaRPr>
          </a:p>
        </p:txBody>
      </p:sp>
      <p:pic>
        <p:nvPicPr>
          <p:cNvPr id="54" name="Graphic 37">
            <a:extLst>
              <a:ext uri="{FF2B5EF4-FFF2-40B4-BE49-F238E27FC236}">
                <a16:creationId xmlns:a16="http://schemas.microsoft.com/office/drawing/2014/main" id="{4975EBA3-B651-4297-A647-7C036114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5400000">
            <a:off x="1888165" y="1817028"/>
            <a:ext cx="593598" cy="521208"/>
          </a:xfrm>
          <a:prstGeom prst="rect">
            <a:avLst/>
          </a:prstGeom>
        </p:spPr>
      </p:pic>
      <p:pic>
        <p:nvPicPr>
          <p:cNvPr id="55" name="Graphic 37">
            <a:extLst>
              <a:ext uri="{FF2B5EF4-FFF2-40B4-BE49-F238E27FC236}">
                <a16:creationId xmlns:a16="http://schemas.microsoft.com/office/drawing/2014/main" id="{4975EBA3-B651-4297-A647-7C036114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5400000">
            <a:off x="1888165" y="3288973"/>
            <a:ext cx="593598" cy="521208"/>
          </a:xfrm>
          <a:prstGeom prst="rect">
            <a:avLst/>
          </a:prstGeom>
        </p:spPr>
      </p:pic>
      <p:pic>
        <p:nvPicPr>
          <p:cNvPr id="56" name="Graphic 37">
            <a:extLst>
              <a:ext uri="{FF2B5EF4-FFF2-40B4-BE49-F238E27FC236}">
                <a16:creationId xmlns:a16="http://schemas.microsoft.com/office/drawing/2014/main" id="{4975EBA3-B651-4297-A647-7C036114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5400000">
            <a:off x="1888165" y="4766936"/>
            <a:ext cx="593598" cy="521208"/>
          </a:xfrm>
          <a:prstGeom prst="rect">
            <a:avLst/>
          </a:prstGeom>
        </p:spPr>
      </p:pic>
      <p:pic>
        <p:nvPicPr>
          <p:cNvPr id="57" name="Graphic 27">
            <a:extLst>
              <a:ext uri="{FF2B5EF4-FFF2-40B4-BE49-F238E27FC236}">
                <a16:creationId xmlns:a16="http://schemas.microsoft.com/office/drawing/2014/main" id="{C9CA432B-47F3-E44B-A1F6-D772478DA2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93647" y="1782285"/>
            <a:ext cx="521208" cy="521208"/>
          </a:xfrm>
          <a:prstGeom prst="rect">
            <a:avLst/>
          </a:prstGeom>
        </p:spPr>
      </p:pic>
      <p:pic>
        <p:nvPicPr>
          <p:cNvPr id="58" name="Graphic 27">
            <a:extLst>
              <a:ext uri="{FF2B5EF4-FFF2-40B4-BE49-F238E27FC236}">
                <a16:creationId xmlns:a16="http://schemas.microsoft.com/office/drawing/2014/main" id="{C9CA432B-47F3-E44B-A1F6-D772478DA2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93647" y="3259835"/>
            <a:ext cx="521208" cy="521208"/>
          </a:xfrm>
          <a:prstGeom prst="rect">
            <a:avLst/>
          </a:prstGeom>
        </p:spPr>
      </p:pic>
      <p:pic>
        <p:nvPicPr>
          <p:cNvPr id="59" name="Graphic 27">
            <a:extLst>
              <a:ext uri="{FF2B5EF4-FFF2-40B4-BE49-F238E27FC236}">
                <a16:creationId xmlns:a16="http://schemas.microsoft.com/office/drawing/2014/main" id="{C9CA432B-47F3-E44B-A1F6-D772478DA2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93647" y="4765899"/>
            <a:ext cx="521208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815675"/>
            <a:ext cx="10279067" cy="5781975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1038890" y="815675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815675"/>
            <a:ext cx="10279067" cy="5781975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1038890" y="815675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815675"/>
            <a:ext cx="10279067" cy="5781975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1038890" y="815675"/>
            <a:ext cx="365760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99457" y="1734533"/>
            <a:ext cx="9889099" cy="3412502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 bwMode="auto">
          <a:xfrm>
            <a:off x="0" y="6356350"/>
            <a:ext cx="3860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300"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1900"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 panose="020B0503020203050203" pitchFamily="34" charset="-78"/>
                <a:ea typeface="MS PGothic" panose="020B0600070205080204" pitchFamily="34" charset="-128"/>
                <a:cs typeface="+mn-cs"/>
              </a:rPr>
              <a:t>© Elm 2020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 panose="020B0503020203050203" pitchFamily="34" charset="-78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6816" y1="65909" x2="26816" y2="65909"/>
                        <a14:foregroundMark x1="32961" y1="68182" x2="32961" y2="68182"/>
                        <a14:foregroundMark x1="37989" y1="68182" x2="37989" y2="68182"/>
                        <a14:foregroundMark x1="43575" y1="72727" x2="43575" y2="72727"/>
                        <a14:foregroundMark x1="48045" y1="86364" x2="48045" y2="86364"/>
                        <a14:foregroundMark x1="65363" y1="37121" x2="65363" y2="37121"/>
                        <a14:foregroundMark x1="51955" y1="33333" x2="51955" y2="33333"/>
                        <a14:foregroundMark x1="45810" y1="38636" x2="45810" y2="38636"/>
                        <a14:foregroundMark x1="41899" y1="45455" x2="41899" y2="45455"/>
                        <a14:foregroundMark x1="55307" y1="31818" x2="53073" y2="31818"/>
                        <a14:foregroundMark x1="64246" y1="30303" x2="64246" y2="30303"/>
                        <a14:foregroundMark x1="69832" y1="34848" x2="70391" y2="41667"/>
                        <a14:foregroundMark x1="83799" y1="34848" x2="83799" y2="34848"/>
                        <a14:foregroundMark x1="81006" y1="21970" x2="79330" y2="21970"/>
                        <a14:foregroundMark x1="79888" y1="19697" x2="79888" y2="19697"/>
                        <a14:foregroundMark x1="84358" y1="33333" x2="84358" y2="33333"/>
                        <a14:foregroundMark x1="87151" y1="50758" x2="87151" y2="50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7483" y="4494393"/>
            <a:ext cx="17049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8164117" y="1250830"/>
            <a:ext cx="3735238" cy="5193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211466" y="1250830"/>
            <a:ext cx="3735238" cy="5193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267418" y="1250830"/>
            <a:ext cx="3735238" cy="5193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450349" y="2261227"/>
            <a:ext cx="3169582" cy="3201744"/>
            <a:chOff x="3710603" y="722792"/>
            <a:chExt cx="4608957" cy="4979752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325B73F7-DB6A-4AA0-B33E-9384761D7526}"/>
                </a:ext>
              </a:extLst>
            </p:cNvPr>
            <p:cNvSpPr/>
            <p:nvPr/>
          </p:nvSpPr>
          <p:spPr>
            <a:xfrm flipH="1">
              <a:off x="4917620" y="1294896"/>
              <a:ext cx="2513486" cy="1285975"/>
            </a:xfrm>
            <a:custGeom>
              <a:avLst/>
              <a:gdLst>
                <a:gd name="connsiteX0" fmla="*/ 0 w 2513486"/>
                <a:gd name="connsiteY0" fmla="*/ 642988 h 1285975"/>
                <a:gd name="connsiteX1" fmla="*/ 321494 w 2513486"/>
                <a:gd name="connsiteY1" fmla="*/ 0 h 1285975"/>
                <a:gd name="connsiteX2" fmla="*/ 2191992 w 2513486"/>
                <a:gd name="connsiteY2" fmla="*/ 0 h 1285975"/>
                <a:gd name="connsiteX3" fmla="*/ 2513486 w 2513486"/>
                <a:gd name="connsiteY3" fmla="*/ 642988 h 1285975"/>
                <a:gd name="connsiteX4" fmla="*/ 2191992 w 2513486"/>
                <a:gd name="connsiteY4" fmla="*/ 1285975 h 1285975"/>
                <a:gd name="connsiteX5" fmla="*/ 321494 w 2513486"/>
                <a:gd name="connsiteY5" fmla="*/ 1285975 h 1285975"/>
                <a:gd name="connsiteX6" fmla="*/ 0 w 2513486"/>
                <a:gd name="connsiteY6" fmla="*/ 642988 h 1285975"/>
                <a:gd name="connsiteX0" fmla="*/ 0 w 2513486"/>
                <a:gd name="connsiteY0" fmla="*/ 642988 h 1285975"/>
                <a:gd name="connsiteX1" fmla="*/ 321494 w 2513486"/>
                <a:gd name="connsiteY1" fmla="*/ 0 h 1285975"/>
                <a:gd name="connsiteX2" fmla="*/ 2191992 w 2513486"/>
                <a:gd name="connsiteY2" fmla="*/ 0 h 1285975"/>
                <a:gd name="connsiteX3" fmla="*/ 2209961 w 2513486"/>
                <a:gd name="connsiteY3" fmla="*/ 32044 h 1285975"/>
                <a:gd name="connsiteX4" fmla="*/ 2513486 w 2513486"/>
                <a:gd name="connsiteY4" fmla="*/ 642988 h 1285975"/>
                <a:gd name="connsiteX5" fmla="*/ 2191992 w 2513486"/>
                <a:gd name="connsiteY5" fmla="*/ 1285975 h 1285975"/>
                <a:gd name="connsiteX6" fmla="*/ 321494 w 2513486"/>
                <a:gd name="connsiteY6" fmla="*/ 1285975 h 1285975"/>
                <a:gd name="connsiteX7" fmla="*/ 0 w 2513486"/>
                <a:gd name="connsiteY7" fmla="*/ 642988 h 1285975"/>
                <a:gd name="connsiteX0" fmla="*/ 0 w 2513486"/>
                <a:gd name="connsiteY0" fmla="*/ 642988 h 1285975"/>
                <a:gd name="connsiteX1" fmla="*/ 321494 w 2513486"/>
                <a:gd name="connsiteY1" fmla="*/ 0 h 1285975"/>
                <a:gd name="connsiteX2" fmla="*/ 2191992 w 2513486"/>
                <a:gd name="connsiteY2" fmla="*/ 0 h 1285975"/>
                <a:gd name="connsiteX3" fmla="*/ 2209961 w 2513486"/>
                <a:gd name="connsiteY3" fmla="*/ 32044 h 1285975"/>
                <a:gd name="connsiteX4" fmla="*/ 2287599 w 2513486"/>
                <a:gd name="connsiteY4" fmla="*/ 204572 h 1285975"/>
                <a:gd name="connsiteX5" fmla="*/ 2513486 w 2513486"/>
                <a:gd name="connsiteY5" fmla="*/ 642988 h 1285975"/>
                <a:gd name="connsiteX6" fmla="*/ 2191992 w 2513486"/>
                <a:gd name="connsiteY6" fmla="*/ 1285975 h 1285975"/>
                <a:gd name="connsiteX7" fmla="*/ 321494 w 2513486"/>
                <a:gd name="connsiteY7" fmla="*/ 1285975 h 1285975"/>
                <a:gd name="connsiteX8" fmla="*/ 0 w 2513486"/>
                <a:gd name="connsiteY8" fmla="*/ 642988 h 128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3486" h="1285975">
                  <a:moveTo>
                    <a:pt x="0" y="642988"/>
                  </a:moveTo>
                  <a:lnTo>
                    <a:pt x="321494" y="0"/>
                  </a:lnTo>
                  <a:lnTo>
                    <a:pt x="2191992" y="0"/>
                  </a:lnTo>
                  <a:lnTo>
                    <a:pt x="2209961" y="32044"/>
                  </a:lnTo>
                  <a:lnTo>
                    <a:pt x="2287599" y="204572"/>
                  </a:lnTo>
                  <a:lnTo>
                    <a:pt x="2513486" y="642988"/>
                  </a:lnTo>
                  <a:lnTo>
                    <a:pt x="2191992" y="1285975"/>
                  </a:lnTo>
                  <a:lnTo>
                    <a:pt x="321494" y="1285975"/>
                  </a:lnTo>
                  <a:lnTo>
                    <a:pt x="0" y="642988"/>
                  </a:lnTo>
                  <a:close/>
                </a:path>
              </a:pathLst>
            </a:cu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5C026195-69CB-4554-A073-47DA5EF5FF93}"/>
                </a:ext>
              </a:extLst>
            </p:cNvPr>
            <p:cNvSpPr/>
            <p:nvPr/>
          </p:nvSpPr>
          <p:spPr>
            <a:xfrm flipH="1">
              <a:off x="6186487" y="1654986"/>
              <a:ext cx="2133073" cy="1838861"/>
            </a:xfrm>
            <a:prstGeom prst="hexagon">
              <a:avLst/>
            </a:prstGeom>
            <a:solidFill>
              <a:schemeClr val="accent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9BBFBD-E927-486D-A3A5-88A62612E5C2}"/>
                </a:ext>
              </a:extLst>
            </p:cNvPr>
            <p:cNvSpPr txBox="1"/>
            <p:nvPr/>
          </p:nvSpPr>
          <p:spPr>
            <a:xfrm>
              <a:off x="6572123" y="2765201"/>
              <a:ext cx="1361799" cy="813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Stand Alone</a:t>
              </a:r>
              <a:endParaRPr lang="ar-SA" sz="16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FCC314-94EA-4074-A21C-38288F705B8B}"/>
                </a:ext>
              </a:extLst>
            </p:cNvPr>
            <p:cNvCxnSpPr/>
            <p:nvPr/>
          </p:nvCxnSpPr>
          <p:spPr>
            <a:xfrm flipH="1" flipV="1">
              <a:off x="6354124" y="3091130"/>
              <a:ext cx="217999" cy="41982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Hexagon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14601489-E21D-49A8-8C4C-A8E741EFC19B}"/>
                </a:ext>
              </a:extLst>
            </p:cNvPr>
            <p:cNvSpPr/>
            <p:nvPr/>
          </p:nvSpPr>
          <p:spPr>
            <a:xfrm flipH="1">
              <a:off x="4676929" y="722792"/>
              <a:ext cx="3019116" cy="400956"/>
            </a:xfrm>
            <a:prstGeom prst="hexagon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Project Types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98B29B-DCBB-4230-81AF-4ECCE191CE25}"/>
                </a:ext>
              </a:extLst>
            </p:cNvPr>
            <p:cNvCxnSpPr/>
            <p:nvPr/>
          </p:nvCxnSpPr>
          <p:spPr>
            <a:xfrm flipH="1">
              <a:off x="6190384" y="1123748"/>
              <a:ext cx="0" cy="164050"/>
            </a:xfrm>
            <a:prstGeom prst="lin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DC24882F-8967-4B8D-A2BC-47CBF6CFF27F}"/>
                </a:ext>
              </a:extLst>
            </p:cNvPr>
            <p:cNvSpPr/>
            <p:nvPr/>
          </p:nvSpPr>
          <p:spPr>
            <a:xfrm flipH="1">
              <a:off x="3736208" y="3863683"/>
              <a:ext cx="2133073" cy="1838861"/>
            </a:xfrm>
            <a:custGeom>
              <a:avLst/>
              <a:gdLst>
                <a:gd name="connsiteX0" fmla="*/ 0 w 2133073"/>
                <a:gd name="connsiteY0" fmla="*/ 919431 h 1838861"/>
                <a:gd name="connsiteX1" fmla="*/ 459715 w 2133073"/>
                <a:gd name="connsiteY1" fmla="*/ 0 h 1838861"/>
                <a:gd name="connsiteX2" fmla="*/ 1673358 w 2133073"/>
                <a:gd name="connsiteY2" fmla="*/ 0 h 1838861"/>
                <a:gd name="connsiteX3" fmla="*/ 2133073 w 2133073"/>
                <a:gd name="connsiteY3" fmla="*/ 919431 h 1838861"/>
                <a:gd name="connsiteX4" fmla="*/ 1673358 w 2133073"/>
                <a:gd name="connsiteY4" fmla="*/ 1838861 h 1838861"/>
                <a:gd name="connsiteX5" fmla="*/ 459715 w 2133073"/>
                <a:gd name="connsiteY5" fmla="*/ 1838861 h 1838861"/>
                <a:gd name="connsiteX6" fmla="*/ 0 w 2133073"/>
                <a:gd name="connsiteY6" fmla="*/ 919431 h 1838861"/>
                <a:gd name="connsiteX0" fmla="*/ 0 w 2133073"/>
                <a:gd name="connsiteY0" fmla="*/ 927582 h 1847012"/>
                <a:gd name="connsiteX1" fmla="*/ 459715 w 2133073"/>
                <a:gd name="connsiteY1" fmla="*/ 8151 h 1847012"/>
                <a:gd name="connsiteX2" fmla="*/ 1057487 w 2133073"/>
                <a:gd name="connsiteY2" fmla="*/ 0 h 1847012"/>
                <a:gd name="connsiteX3" fmla="*/ 1673358 w 2133073"/>
                <a:gd name="connsiteY3" fmla="*/ 8151 h 1847012"/>
                <a:gd name="connsiteX4" fmla="*/ 2133073 w 2133073"/>
                <a:gd name="connsiteY4" fmla="*/ 927582 h 1847012"/>
                <a:gd name="connsiteX5" fmla="*/ 1673358 w 2133073"/>
                <a:gd name="connsiteY5" fmla="*/ 1847012 h 1847012"/>
                <a:gd name="connsiteX6" fmla="*/ 459715 w 2133073"/>
                <a:gd name="connsiteY6" fmla="*/ 1847012 h 1847012"/>
                <a:gd name="connsiteX7" fmla="*/ 0 w 2133073"/>
                <a:gd name="connsiteY7" fmla="*/ 927582 h 1847012"/>
                <a:gd name="connsiteX0" fmla="*/ 0 w 2133073"/>
                <a:gd name="connsiteY0" fmla="*/ 919431 h 1838861"/>
                <a:gd name="connsiteX1" fmla="*/ 459715 w 2133073"/>
                <a:gd name="connsiteY1" fmla="*/ 0 h 1838861"/>
                <a:gd name="connsiteX2" fmla="*/ 1673358 w 2133073"/>
                <a:gd name="connsiteY2" fmla="*/ 0 h 1838861"/>
                <a:gd name="connsiteX3" fmla="*/ 2133073 w 2133073"/>
                <a:gd name="connsiteY3" fmla="*/ 919431 h 1838861"/>
                <a:gd name="connsiteX4" fmla="*/ 1673358 w 2133073"/>
                <a:gd name="connsiteY4" fmla="*/ 1838861 h 1838861"/>
                <a:gd name="connsiteX5" fmla="*/ 459715 w 2133073"/>
                <a:gd name="connsiteY5" fmla="*/ 1838861 h 1838861"/>
                <a:gd name="connsiteX6" fmla="*/ 0 w 2133073"/>
                <a:gd name="connsiteY6" fmla="*/ 919431 h 183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3073" h="1838861">
                  <a:moveTo>
                    <a:pt x="0" y="919431"/>
                  </a:moveTo>
                  <a:lnTo>
                    <a:pt x="459715" y="0"/>
                  </a:lnTo>
                  <a:lnTo>
                    <a:pt x="1673358" y="0"/>
                  </a:lnTo>
                  <a:lnTo>
                    <a:pt x="2133073" y="919431"/>
                  </a:lnTo>
                  <a:lnTo>
                    <a:pt x="1673358" y="1838861"/>
                  </a:lnTo>
                  <a:lnTo>
                    <a:pt x="459715" y="1838861"/>
                  </a:lnTo>
                  <a:lnTo>
                    <a:pt x="0" y="919431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844744-EC46-4F88-8C0D-055A5346DED6}"/>
                </a:ext>
              </a:extLst>
            </p:cNvPr>
            <p:cNvSpPr txBox="1"/>
            <p:nvPr/>
          </p:nvSpPr>
          <p:spPr>
            <a:xfrm>
              <a:off x="4071833" y="4965748"/>
              <a:ext cx="1361799" cy="478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Project</a:t>
              </a:r>
              <a:endParaRPr lang="ar-SA" sz="14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2F54D4-9A47-47EA-9E82-FBB5B639B458}"/>
                </a:ext>
              </a:extLst>
            </p:cNvPr>
            <p:cNvCxnSpPr/>
            <p:nvPr/>
          </p:nvCxnSpPr>
          <p:spPr>
            <a:xfrm flipH="1" flipV="1">
              <a:off x="5478479" y="3845830"/>
              <a:ext cx="217999" cy="41982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7A3EB73B-888E-436F-9CAE-2A36A6F1A8E2}"/>
                </a:ext>
              </a:extLst>
            </p:cNvPr>
            <p:cNvSpPr/>
            <p:nvPr/>
          </p:nvSpPr>
          <p:spPr>
            <a:xfrm flipH="1">
              <a:off x="3710603" y="1668538"/>
              <a:ext cx="2133073" cy="1842413"/>
            </a:xfrm>
            <a:custGeom>
              <a:avLst/>
              <a:gdLst>
                <a:gd name="connsiteX0" fmla="*/ 0 w 2133073"/>
                <a:gd name="connsiteY0" fmla="*/ 919431 h 1838861"/>
                <a:gd name="connsiteX1" fmla="*/ 459715 w 2133073"/>
                <a:gd name="connsiteY1" fmla="*/ 0 h 1838861"/>
                <a:gd name="connsiteX2" fmla="*/ 1673358 w 2133073"/>
                <a:gd name="connsiteY2" fmla="*/ 0 h 1838861"/>
                <a:gd name="connsiteX3" fmla="*/ 2133073 w 2133073"/>
                <a:gd name="connsiteY3" fmla="*/ 919431 h 1838861"/>
                <a:gd name="connsiteX4" fmla="*/ 1673358 w 2133073"/>
                <a:gd name="connsiteY4" fmla="*/ 1838861 h 1838861"/>
                <a:gd name="connsiteX5" fmla="*/ 459715 w 2133073"/>
                <a:gd name="connsiteY5" fmla="*/ 1838861 h 1838861"/>
                <a:gd name="connsiteX6" fmla="*/ 0 w 2133073"/>
                <a:gd name="connsiteY6" fmla="*/ 919431 h 1838861"/>
                <a:gd name="connsiteX0" fmla="*/ 0 w 2133073"/>
                <a:gd name="connsiteY0" fmla="*/ 919431 h 1842413"/>
                <a:gd name="connsiteX1" fmla="*/ 459715 w 2133073"/>
                <a:gd name="connsiteY1" fmla="*/ 0 h 1842413"/>
                <a:gd name="connsiteX2" fmla="*/ 1673358 w 2133073"/>
                <a:gd name="connsiteY2" fmla="*/ 0 h 1842413"/>
                <a:gd name="connsiteX3" fmla="*/ 2133073 w 2133073"/>
                <a:gd name="connsiteY3" fmla="*/ 919431 h 1842413"/>
                <a:gd name="connsiteX4" fmla="*/ 1673358 w 2133073"/>
                <a:gd name="connsiteY4" fmla="*/ 1838861 h 1842413"/>
                <a:gd name="connsiteX5" fmla="*/ 1021510 w 2133073"/>
                <a:gd name="connsiteY5" fmla="*/ 1842413 h 1842413"/>
                <a:gd name="connsiteX6" fmla="*/ 459715 w 2133073"/>
                <a:gd name="connsiteY6" fmla="*/ 1838861 h 1842413"/>
                <a:gd name="connsiteX7" fmla="*/ 0 w 2133073"/>
                <a:gd name="connsiteY7" fmla="*/ 919431 h 184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073" h="1842413">
                  <a:moveTo>
                    <a:pt x="0" y="919431"/>
                  </a:moveTo>
                  <a:lnTo>
                    <a:pt x="459715" y="0"/>
                  </a:lnTo>
                  <a:lnTo>
                    <a:pt x="1673358" y="0"/>
                  </a:lnTo>
                  <a:lnTo>
                    <a:pt x="2133073" y="919431"/>
                  </a:lnTo>
                  <a:lnTo>
                    <a:pt x="1673358" y="1838861"/>
                  </a:lnTo>
                  <a:lnTo>
                    <a:pt x="1021510" y="1842413"/>
                  </a:lnTo>
                  <a:lnTo>
                    <a:pt x="459715" y="1838861"/>
                  </a:lnTo>
                  <a:lnTo>
                    <a:pt x="0" y="919431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20AE3D-AF6B-45EA-BEF7-7AA30F383CA0}"/>
                </a:ext>
              </a:extLst>
            </p:cNvPr>
            <p:cNvSpPr txBox="1"/>
            <p:nvPr/>
          </p:nvSpPr>
          <p:spPr>
            <a:xfrm>
              <a:off x="4096240" y="2778754"/>
              <a:ext cx="1361799" cy="478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Program</a:t>
              </a:r>
              <a:endParaRPr lang="ar-SA" sz="14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2FA0A46-A048-4B22-8020-2826462F68DE}"/>
                </a:ext>
              </a:extLst>
            </p:cNvPr>
            <p:cNvCxnSpPr/>
            <p:nvPr/>
          </p:nvCxnSpPr>
          <p:spPr>
            <a:xfrm flipH="1" flipV="1">
              <a:off x="3902694" y="3131357"/>
              <a:ext cx="217999" cy="41982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81FB86-C7D3-45AB-97AD-F10252C09A16}"/>
                </a:ext>
              </a:extLst>
            </p:cNvPr>
            <p:cNvCxnSpPr/>
            <p:nvPr/>
          </p:nvCxnSpPr>
          <p:spPr>
            <a:xfrm flipH="1" flipV="1">
              <a:off x="5478479" y="1678566"/>
              <a:ext cx="217999" cy="41982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98B29B-DCBB-4230-81AF-4ECCE191CE25}"/>
                </a:ext>
              </a:extLst>
            </p:cNvPr>
            <p:cNvCxnSpPr/>
            <p:nvPr/>
          </p:nvCxnSpPr>
          <p:spPr>
            <a:xfrm>
              <a:off x="4769834" y="3489862"/>
              <a:ext cx="7305" cy="373821"/>
            </a:xfrm>
            <a:prstGeom prst="lin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4FCC314-94EA-4074-A21C-38288F705B8B}"/>
                </a:ext>
              </a:extLst>
            </p:cNvPr>
            <p:cNvCxnSpPr/>
            <p:nvPr/>
          </p:nvCxnSpPr>
          <p:spPr>
            <a:xfrm flipH="1" flipV="1">
              <a:off x="7938746" y="1648225"/>
              <a:ext cx="217999" cy="41982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4FCC314-94EA-4074-A21C-38288F705B8B}"/>
                </a:ext>
              </a:extLst>
            </p:cNvPr>
            <p:cNvCxnSpPr/>
            <p:nvPr/>
          </p:nvCxnSpPr>
          <p:spPr>
            <a:xfrm flipH="1" flipV="1">
              <a:off x="3902694" y="5282723"/>
              <a:ext cx="217999" cy="41982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itle 4"/>
          <p:cNvSpPr txBox="1">
            <a:spLocks/>
          </p:cNvSpPr>
          <p:nvPr/>
        </p:nvSpPr>
        <p:spPr>
          <a:xfrm>
            <a:off x="640080" y="274319"/>
            <a:ext cx="10980655" cy="9144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685800" rtl="1" eaLnBrk="1" latinLnBrk="0" hangingPunct="1">
              <a:spcBef>
                <a:spcPct val="0"/>
              </a:spcBef>
              <a:buNone/>
              <a:defRPr sz="1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Project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 Request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52F8F"/>
              </a:solidFill>
              <a:effectLst/>
              <a:uLnTx/>
              <a:uFillTx/>
              <a:latin typeface="DIN Next LT Arabic Medium"/>
              <a:ea typeface="+mj-ea"/>
              <a:cs typeface="DIN Next LT Arabic Medium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267418" y="1188719"/>
            <a:ext cx="1304132" cy="882717"/>
            <a:chOff x="6363316" y="1748937"/>
            <a:chExt cx="1304132" cy="882717"/>
          </a:xfrm>
        </p:grpSpPr>
        <p:sp>
          <p:nvSpPr>
            <p:cNvPr id="104" name="Rectangle 103"/>
            <p:cNvSpPr/>
            <p:nvPr/>
          </p:nvSpPr>
          <p:spPr>
            <a:xfrm>
              <a:off x="6773494" y="1809553"/>
              <a:ext cx="646931" cy="553978"/>
            </a:xfrm>
            <a:prstGeom prst="rect">
              <a:avLst/>
            </a:prstGeom>
          </p:spPr>
          <p:txBody>
            <a:bodyPr wrap="none" lIns="121899" tIns="60950" rIns="121899" bIns="60950">
              <a:spAutoFit/>
            </a:bodyPr>
            <a:lstStyle/>
            <a:p>
              <a:pPr algn="r" rtl="1"/>
              <a:r>
                <a:rPr lang="en-US" sz="2800" b="1" dirty="0">
                  <a:solidFill>
                    <a:schemeClr val="bg1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01</a:t>
              </a:r>
              <a:endParaRPr lang="en-US" sz="3600" b="1" dirty="0">
                <a:solidFill>
                  <a:schemeClr val="bg1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  <p:sp>
          <p:nvSpPr>
            <p:cNvPr id="105" name="Freeform 11">
              <a:hlinkClick r:id="rId3" action="ppaction://hlinksldjump"/>
            </p:cNvPr>
            <p:cNvSpPr>
              <a:spLocks/>
            </p:cNvSpPr>
            <p:nvPr/>
          </p:nvSpPr>
          <p:spPr bwMode="auto">
            <a:xfrm flipH="1">
              <a:off x="6363316" y="1748937"/>
              <a:ext cx="1304132" cy="882717"/>
            </a:xfrm>
            <a:custGeom>
              <a:avLst/>
              <a:gdLst>
                <a:gd name="T0" fmla="*/ 823 w 823"/>
                <a:gd name="T1" fmla="*/ 0 h 587"/>
                <a:gd name="T2" fmla="*/ 311 w 823"/>
                <a:gd name="T3" fmla="*/ 0 h 587"/>
                <a:gd name="T4" fmla="*/ 0 w 823"/>
                <a:gd name="T5" fmla="*/ 587 h 587"/>
                <a:gd name="T6" fmla="*/ 823 w 823"/>
                <a:gd name="T7" fmla="*/ 587 h 587"/>
                <a:gd name="T8" fmla="*/ 823 w 823"/>
                <a:gd name="T9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587">
                  <a:moveTo>
                    <a:pt x="823" y="0"/>
                  </a:moveTo>
                  <a:lnTo>
                    <a:pt x="311" y="0"/>
                  </a:lnTo>
                  <a:lnTo>
                    <a:pt x="0" y="587"/>
                  </a:lnTo>
                  <a:lnTo>
                    <a:pt x="823" y="587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99" tIns="60950" rIns="121899" bIns="6095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1600" b="1">
                <a:solidFill>
                  <a:schemeClr val="accent6">
                    <a:lumMod val="75000"/>
                  </a:schemeClr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464072" y="1872112"/>
              <a:ext cx="691815" cy="615533"/>
            </a:xfrm>
            <a:prstGeom prst="rect">
              <a:avLst/>
            </a:prstGeom>
          </p:spPr>
          <p:txBody>
            <a:bodyPr wrap="none" lIns="121899" tIns="60950" rIns="121899" bIns="60950">
              <a:spAutoFit/>
            </a:bodyPr>
            <a:lstStyle/>
            <a:p>
              <a:pPr algn="r" rtl="1"/>
              <a:r>
                <a:rPr lang="en-US" sz="3200" dirty="0" smtClean="0">
                  <a:solidFill>
                    <a:schemeClr val="bg1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01</a:t>
              </a:r>
              <a:endParaRPr lang="en-US" sz="3200" dirty="0">
                <a:solidFill>
                  <a:schemeClr val="bg1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211466" y="1188719"/>
            <a:ext cx="1304132" cy="882717"/>
            <a:chOff x="6363316" y="1748937"/>
            <a:chExt cx="1304132" cy="882717"/>
          </a:xfrm>
        </p:grpSpPr>
        <p:sp>
          <p:nvSpPr>
            <p:cNvPr id="108" name="Rectangle 107"/>
            <p:cNvSpPr/>
            <p:nvPr/>
          </p:nvSpPr>
          <p:spPr>
            <a:xfrm>
              <a:off x="6773494" y="1809553"/>
              <a:ext cx="646931" cy="553978"/>
            </a:xfrm>
            <a:prstGeom prst="rect">
              <a:avLst/>
            </a:prstGeom>
          </p:spPr>
          <p:txBody>
            <a:bodyPr wrap="none" lIns="121899" tIns="60950" rIns="121899" bIns="60950">
              <a:spAutoFit/>
            </a:bodyPr>
            <a:lstStyle/>
            <a:p>
              <a:pPr algn="r" rtl="1"/>
              <a:r>
                <a:rPr lang="en-US" sz="2800" b="1" dirty="0">
                  <a:solidFill>
                    <a:schemeClr val="bg1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01</a:t>
              </a:r>
              <a:endParaRPr lang="en-US" sz="3600" b="1" dirty="0">
                <a:solidFill>
                  <a:schemeClr val="bg1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  <p:sp>
          <p:nvSpPr>
            <p:cNvPr id="109" name="Freeform 11">
              <a:hlinkClick r:id="rId4" action="ppaction://hlinksldjump"/>
            </p:cNvPr>
            <p:cNvSpPr>
              <a:spLocks/>
            </p:cNvSpPr>
            <p:nvPr/>
          </p:nvSpPr>
          <p:spPr bwMode="auto">
            <a:xfrm flipH="1">
              <a:off x="6363316" y="1748937"/>
              <a:ext cx="1304132" cy="882717"/>
            </a:xfrm>
            <a:custGeom>
              <a:avLst/>
              <a:gdLst>
                <a:gd name="T0" fmla="*/ 823 w 823"/>
                <a:gd name="T1" fmla="*/ 0 h 587"/>
                <a:gd name="T2" fmla="*/ 311 w 823"/>
                <a:gd name="T3" fmla="*/ 0 h 587"/>
                <a:gd name="T4" fmla="*/ 0 w 823"/>
                <a:gd name="T5" fmla="*/ 587 h 587"/>
                <a:gd name="T6" fmla="*/ 823 w 823"/>
                <a:gd name="T7" fmla="*/ 587 h 587"/>
                <a:gd name="T8" fmla="*/ 823 w 823"/>
                <a:gd name="T9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587">
                  <a:moveTo>
                    <a:pt x="823" y="0"/>
                  </a:moveTo>
                  <a:lnTo>
                    <a:pt x="311" y="0"/>
                  </a:lnTo>
                  <a:lnTo>
                    <a:pt x="0" y="587"/>
                  </a:lnTo>
                  <a:lnTo>
                    <a:pt x="823" y="587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99" tIns="60950" rIns="121899" bIns="6095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1600" b="1">
                <a:solidFill>
                  <a:schemeClr val="accent6">
                    <a:lumMod val="75000"/>
                  </a:schemeClr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464072" y="1872112"/>
              <a:ext cx="691815" cy="615533"/>
            </a:xfrm>
            <a:prstGeom prst="rect">
              <a:avLst/>
            </a:prstGeom>
          </p:spPr>
          <p:txBody>
            <a:bodyPr wrap="none" lIns="121899" tIns="60950" rIns="121899" bIns="60950">
              <a:spAutoFit/>
            </a:bodyPr>
            <a:lstStyle/>
            <a:p>
              <a:pPr algn="r" rtl="1"/>
              <a:r>
                <a:rPr lang="en-US" sz="3200" dirty="0">
                  <a:solidFill>
                    <a:schemeClr val="bg1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02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8155514" y="1188719"/>
            <a:ext cx="1304132" cy="882717"/>
            <a:chOff x="6363316" y="1748937"/>
            <a:chExt cx="1304132" cy="882717"/>
          </a:xfrm>
        </p:grpSpPr>
        <p:sp>
          <p:nvSpPr>
            <p:cNvPr id="112" name="Rectangle 111"/>
            <p:cNvSpPr/>
            <p:nvPr/>
          </p:nvSpPr>
          <p:spPr>
            <a:xfrm>
              <a:off x="6773494" y="1809553"/>
              <a:ext cx="646931" cy="553978"/>
            </a:xfrm>
            <a:prstGeom prst="rect">
              <a:avLst/>
            </a:prstGeom>
          </p:spPr>
          <p:txBody>
            <a:bodyPr wrap="none" lIns="121899" tIns="60950" rIns="121899" bIns="60950">
              <a:spAutoFit/>
            </a:bodyPr>
            <a:lstStyle/>
            <a:p>
              <a:pPr algn="r" rtl="1"/>
              <a:r>
                <a:rPr lang="en-US" sz="2800" b="1" dirty="0">
                  <a:solidFill>
                    <a:schemeClr val="bg1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01</a:t>
              </a:r>
              <a:endParaRPr lang="en-US" sz="3600" b="1" dirty="0">
                <a:solidFill>
                  <a:schemeClr val="bg1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  <p:sp>
          <p:nvSpPr>
            <p:cNvPr id="113" name="Freeform 11">
              <a:hlinkClick r:id="rId5" action="ppaction://hlinksldjump"/>
            </p:cNvPr>
            <p:cNvSpPr>
              <a:spLocks/>
            </p:cNvSpPr>
            <p:nvPr/>
          </p:nvSpPr>
          <p:spPr bwMode="auto">
            <a:xfrm flipH="1">
              <a:off x="6363316" y="1748937"/>
              <a:ext cx="1304132" cy="882717"/>
            </a:xfrm>
            <a:custGeom>
              <a:avLst/>
              <a:gdLst>
                <a:gd name="T0" fmla="*/ 823 w 823"/>
                <a:gd name="T1" fmla="*/ 0 h 587"/>
                <a:gd name="T2" fmla="*/ 311 w 823"/>
                <a:gd name="T3" fmla="*/ 0 h 587"/>
                <a:gd name="T4" fmla="*/ 0 w 823"/>
                <a:gd name="T5" fmla="*/ 587 h 587"/>
                <a:gd name="T6" fmla="*/ 823 w 823"/>
                <a:gd name="T7" fmla="*/ 587 h 587"/>
                <a:gd name="T8" fmla="*/ 823 w 823"/>
                <a:gd name="T9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587">
                  <a:moveTo>
                    <a:pt x="823" y="0"/>
                  </a:moveTo>
                  <a:lnTo>
                    <a:pt x="311" y="0"/>
                  </a:lnTo>
                  <a:lnTo>
                    <a:pt x="0" y="587"/>
                  </a:lnTo>
                  <a:lnTo>
                    <a:pt x="823" y="587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99" tIns="60950" rIns="121899" bIns="6095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1600" b="1">
                <a:solidFill>
                  <a:schemeClr val="accent6">
                    <a:lumMod val="75000"/>
                  </a:schemeClr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64072" y="1872112"/>
              <a:ext cx="691815" cy="615533"/>
            </a:xfrm>
            <a:prstGeom prst="rect">
              <a:avLst/>
            </a:prstGeom>
          </p:spPr>
          <p:txBody>
            <a:bodyPr wrap="none" lIns="121899" tIns="60950" rIns="121899" bIns="60950">
              <a:spAutoFit/>
            </a:bodyPr>
            <a:lstStyle/>
            <a:p>
              <a:pPr algn="r" rtl="1"/>
              <a:r>
                <a:rPr lang="en-US" sz="3200" dirty="0" smtClean="0">
                  <a:solidFill>
                    <a:schemeClr val="bg1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03</a:t>
              </a:r>
              <a:endParaRPr lang="en-US" sz="3200" dirty="0">
                <a:solidFill>
                  <a:schemeClr val="bg1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</p:grpSp>
      <p:sp>
        <p:nvSpPr>
          <p:cNvPr id="115" name="Hexagon 114">
            <a:extLst>
              <a:ext uri="{FF2B5EF4-FFF2-40B4-BE49-F238E27FC236}">
                <a16:creationId xmlns:a16="http://schemas.microsoft.com/office/drawing/2014/main" id="{14601489-E21D-49A8-8C4C-A8E741EFC19B}"/>
              </a:ext>
            </a:extLst>
          </p:cNvPr>
          <p:cNvSpPr/>
          <p:nvPr/>
        </p:nvSpPr>
        <p:spPr>
          <a:xfrm flipH="1">
            <a:off x="5092283" y="2261227"/>
            <a:ext cx="2076248" cy="257796"/>
          </a:xfrm>
          <a:prstGeom prst="hexagon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Project Template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17" name="Graphic 14">
            <a:extLst>
              <a:ext uri="{FF2B5EF4-FFF2-40B4-BE49-F238E27FC236}">
                <a16:creationId xmlns:a16="http://schemas.microsoft.com/office/drawing/2014/main" id="{66AC808E-C78D-984F-8D2F-F3945F340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4314152" y="2680084"/>
            <a:ext cx="3410712" cy="822960"/>
          </a:xfrm>
          <a:prstGeom prst="rect">
            <a:avLst/>
          </a:prstGeom>
        </p:spPr>
      </p:pic>
      <p:pic>
        <p:nvPicPr>
          <p:cNvPr id="118" name="Graphic 12">
            <a:extLst>
              <a:ext uri="{FF2B5EF4-FFF2-40B4-BE49-F238E27FC236}">
                <a16:creationId xmlns:a16="http://schemas.microsoft.com/office/drawing/2014/main" id="{6E75C914-598B-C041-B0CD-E0D96A17F1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flipH="1">
            <a:off x="4312222" y="3629777"/>
            <a:ext cx="3410711" cy="822960"/>
          </a:xfrm>
          <a:prstGeom prst="rect">
            <a:avLst/>
          </a:prstGeom>
        </p:spPr>
      </p:pic>
      <p:pic>
        <p:nvPicPr>
          <p:cNvPr id="119" name="Graphic 6">
            <a:extLst>
              <a:ext uri="{FF2B5EF4-FFF2-40B4-BE49-F238E27FC236}">
                <a16:creationId xmlns:a16="http://schemas.microsoft.com/office/drawing/2014/main" id="{AD0BBF31-EEA1-1A4C-B304-B923E12390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 flipH="1">
            <a:off x="4330390" y="4575552"/>
            <a:ext cx="3410712" cy="822960"/>
          </a:xfrm>
          <a:prstGeom prst="rect">
            <a:avLst/>
          </a:prstGeom>
        </p:spPr>
      </p:pic>
      <p:pic>
        <p:nvPicPr>
          <p:cNvPr id="120" name="Graphic 4">
            <a:extLst>
              <a:ext uri="{FF2B5EF4-FFF2-40B4-BE49-F238E27FC236}">
                <a16:creationId xmlns:a16="http://schemas.microsoft.com/office/drawing/2014/main" id="{14519CA2-1E6A-A444-836B-5EBC0244D1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flipH="1">
            <a:off x="4330390" y="5524023"/>
            <a:ext cx="3410712" cy="822960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5515598" y="2680084"/>
            <a:ext cx="2207335" cy="781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Waterfall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515597" y="3618424"/>
            <a:ext cx="2207335" cy="781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IT Waterfall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5515596" y="4575552"/>
            <a:ext cx="2207335" cy="781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Agile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533767" y="5544750"/>
            <a:ext cx="2207335" cy="781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Construction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14601489-E21D-49A8-8C4C-A8E741EFC19B}"/>
              </a:ext>
            </a:extLst>
          </p:cNvPr>
          <p:cNvSpPr/>
          <p:nvPr/>
        </p:nvSpPr>
        <p:spPr>
          <a:xfrm flipH="1">
            <a:off x="8993612" y="2258552"/>
            <a:ext cx="2076248" cy="257796"/>
          </a:xfrm>
          <a:prstGeom prst="hexagon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Project Information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8256126" y="2624499"/>
            <a:ext cx="3562063" cy="3701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A59C92F3-3879-874A-8009-29995D5EEDDA}"/>
              </a:ext>
            </a:extLst>
          </p:cNvPr>
          <p:cNvSpPr/>
          <p:nvPr/>
        </p:nvSpPr>
        <p:spPr>
          <a:xfrm>
            <a:off x="8256126" y="2576853"/>
            <a:ext cx="3562063" cy="383612"/>
          </a:xfrm>
          <a:custGeom>
            <a:avLst/>
            <a:gdLst>
              <a:gd name="connsiteX0" fmla="*/ 0 w 2103817"/>
              <a:gd name="connsiteY0" fmla="*/ 0 h 674581"/>
              <a:gd name="connsiteX1" fmla="*/ 2103818 w 2103817"/>
              <a:gd name="connsiteY1" fmla="*/ 0 h 674581"/>
              <a:gd name="connsiteX2" fmla="*/ 2103818 w 2103817"/>
              <a:gd name="connsiteY2" fmla="*/ 674581 h 674581"/>
              <a:gd name="connsiteX3" fmla="*/ 0 w 2103817"/>
              <a:gd name="connsiteY3" fmla="*/ 674581 h 674581"/>
              <a:gd name="connsiteX4" fmla="*/ 0 w 2103817"/>
              <a:gd name="connsiteY4" fmla="*/ 0 h 674581"/>
              <a:gd name="connsiteX5" fmla="*/ 0 w 2103817"/>
              <a:gd name="connsiteY5" fmla="*/ 0 h 6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817" h="674581">
                <a:moveTo>
                  <a:pt x="0" y="0"/>
                </a:moveTo>
                <a:lnTo>
                  <a:pt x="2103818" y="0"/>
                </a:lnTo>
                <a:lnTo>
                  <a:pt x="2103818" y="674581"/>
                </a:lnTo>
                <a:lnTo>
                  <a:pt x="0" y="6745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6EBB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Customer Name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59C92F3-3879-874A-8009-29995D5EEDDA}"/>
              </a:ext>
            </a:extLst>
          </p:cNvPr>
          <p:cNvSpPr/>
          <p:nvPr/>
        </p:nvSpPr>
        <p:spPr>
          <a:xfrm>
            <a:off x="8256126" y="3003072"/>
            <a:ext cx="3562063" cy="383612"/>
          </a:xfrm>
          <a:custGeom>
            <a:avLst/>
            <a:gdLst>
              <a:gd name="connsiteX0" fmla="*/ 0 w 2103817"/>
              <a:gd name="connsiteY0" fmla="*/ 0 h 674581"/>
              <a:gd name="connsiteX1" fmla="*/ 2103818 w 2103817"/>
              <a:gd name="connsiteY1" fmla="*/ 0 h 674581"/>
              <a:gd name="connsiteX2" fmla="*/ 2103818 w 2103817"/>
              <a:gd name="connsiteY2" fmla="*/ 674581 h 674581"/>
              <a:gd name="connsiteX3" fmla="*/ 0 w 2103817"/>
              <a:gd name="connsiteY3" fmla="*/ 674581 h 674581"/>
              <a:gd name="connsiteX4" fmla="*/ 0 w 2103817"/>
              <a:gd name="connsiteY4" fmla="*/ 0 h 674581"/>
              <a:gd name="connsiteX5" fmla="*/ 0 w 2103817"/>
              <a:gd name="connsiteY5" fmla="*/ 0 h 6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817" h="674581">
                <a:moveTo>
                  <a:pt x="0" y="0"/>
                </a:moveTo>
                <a:lnTo>
                  <a:pt x="2103818" y="0"/>
                </a:lnTo>
                <a:lnTo>
                  <a:pt x="2103818" y="674581"/>
                </a:lnTo>
                <a:lnTo>
                  <a:pt x="0" y="6745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6EBB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Project Name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A59C92F3-3879-874A-8009-29995D5EEDDA}"/>
              </a:ext>
            </a:extLst>
          </p:cNvPr>
          <p:cNvSpPr/>
          <p:nvPr/>
        </p:nvSpPr>
        <p:spPr>
          <a:xfrm>
            <a:off x="8256126" y="3434106"/>
            <a:ext cx="3562063" cy="383612"/>
          </a:xfrm>
          <a:custGeom>
            <a:avLst/>
            <a:gdLst>
              <a:gd name="connsiteX0" fmla="*/ 0 w 2103817"/>
              <a:gd name="connsiteY0" fmla="*/ 0 h 674581"/>
              <a:gd name="connsiteX1" fmla="*/ 2103818 w 2103817"/>
              <a:gd name="connsiteY1" fmla="*/ 0 h 674581"/>
              <a:gd name="connsiteX2" fmla="*/ 2103818 w 2103817"/>
              <a:gd name="connsiteY2" fmla="*/ 674581 h 674581"/>
              <a:gd name="connsiteX3" fmla="*/ 0 w 2103817"/>
              <a:gd name="connsiteY3" fmla="*/ 674581 h 674581"/>
              <a:gd name="connsiteX4" fmla="*/ 0 w 2103817"/>
              <a:gd name="connsiteY4" fmla="*/ 0 h 674581"/>
              <a:gd name="connsiteX5" fmla="*/ 0 w 2103817"/>
              <a:gd name="connsiteY5" fmla="*/ 0 h 6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817" h="674581">
                <a:moveTo>
                  <a:pt x="0" y="0"/>
                </a:moveTo>
                <a:lnTo>
                  <a:pt x="2103818" y="0"/>
                </a:lnTo>
                <a:lnTo>
                  <a:pt x="2103818" y="674581"/>
                </a:lnTo>
                <a:lnTo>
                  <a:pt x="0" y="6745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6EBB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Opportunity Number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A59C92F3-3879-874A-8009-29995D5EEDDA}"/>
              </a:ext>
            </a:extLst>
          </p:cNvPr>
          <p:cNvSpPr/>
          <p:nvPr/>
        </p:nvSpPr>
        <p:spPr>
          <a:xfrm>
            <a:off x="8250704" y="3865140"/>
            <a:ext cx="3562063" cy="383612"/>
          </a:xfrm>
          <a:custGeom>
            <a:avLst/>
            <a:gdLst>
              <a:gd name="connsiteX0" fmla="*/ 0 w 2103817"/>
              <a:gd name="connsiteY0" fmla="*/ 0 h 674581"/>
              <a:gd name="connsiteX1" fmla="*/ 2103818 w 2103817"/>
              <a:gd name="connsiteY1" fmla="*/ 0 h 674581"/>
              <a:gd name="connsiteX2" fmla="*/ 2103818 w 2103817"/>
              <a:gd name="connsiteY2" fmla="*/ 674581 h 674581"/>
              <a:gd name="connsiteX3" fmla="*/ 0 w 2103817"/>
              <a:gd name="connsiteY3" fmla="*/ 674581 h 674581"/>
              <a:gd name="connsiteX4" fmla="*/ 0 w 2103817"/>
              <a:gd name="connsiteY4" fmla="*/ 0 h 674581"/>
              <a:gd name="connsiteX5" fmla="*/ 0 w 2103817"/>
              <a:gd name="connsiteY5" fmla="*/ 0 h 6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817" h="674581">
                <a:moveTo>
                  <a:pt x="0" y="0"/>
                </a:moveTo>
                <a:lnTo>
                  <a:pt x="2103818" y="0"/>
                </a:lnTo>
                <a:lnTo>
                  <a:pt x="2103818" y="674581"/>
                </a:lnTo>
                <a:lnTo>
                  <a:pt x="0" y="6745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6EBB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Service 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A59C92F3-3879-874A-8009-29995D5EEDDA}"/>
              </a:ext>
            </a:extLst>
          </p:cNvPr>
          <p:cNvSpPr/>
          <p:nvPr/>
        </p:nvSpPr>
        <p:spPr>
          <a:xfrm>
            <a:off x="8250704" y="4297469"/>
            <a:ext cx="3562063" cy="383612"/>
          </a:xfrm>
          <a:custGeom>
            <a:avLst/>
            <a:gdLst>
              <a:gd name="connsiteX0" fmla="*/ 0 w 2103817"/>
              <a:gd name="connsiteY0" fmla="*/ 0 h 674581"/>
              <a:gd name="connsiteX1" fmla="*/ 2103818 w 2103817"/>
              <a:gd name="connsiteY1" fmla="*/ 0 h 674581"/>
              <a:gd name="connsiteX2" fmla="*/ 2103818 w 2103817"/>
              <a:gd name="connsiteY2" fmla="*/ 674581 h 674581"/>
              <a:gd name="connsiteX3" fmla="*/ 0 w 2103817"/>
              <a:gd name="connsiteY3" fmla="*/ 674581 h 674581"/>
              <a:gd name="connsiteX4" fmla="*/ 0 w 2103817"/>
              <a:gd name="connsiteY4" fmla="*/ 0 h 674581"/>
              <a:gd name="connsiteX5" fmla="*/ 0 w 2103817"/>
              <a:gd name="connsiteY5" fmla="*/ 0 h 6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817" h="674581">
                <a:moveTo>
                  <a:pt x="0" y="0"/>
                </a:moveTo>
                <a:lnTo>
                  <a:pt x="2103818" y="0"/>
                </a:lnTo>
                <a:lnTo>
                  <a:pt x="2103818" y="674581"/>
                </a:lnTo>
                <a:lnTo>
                  <a:pt x="0" y="6745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6EBB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A59C92F3-3879-874A-8009-29995D5EEDDA}"/>
              </a:ext>
            </a:extLst>
          </p:cNvPr>
          <p:cNvSpPr/>
          <p:nvPr/>
        </p:nvSpPr>
        <p:spPr>
          <a:xfrm>
            <a:off x="8250704" y="4730235"/>
            <a:ext cx="3562063" cy="383612"/>
          </a:xfrm>
          <a:custGeom>
            <a:avLst/>
            <a:gdLst>
              <a:gd name="connsiteX0" fmla="*/ 0 w 2103817"/>
              <a:gd name="connsiteY0" fmla="*/ 0 h 674581"/>
              <a:gd name="connsiteX1" fmla="*/ 2103818 w 2103817"/>
              <a:gd name="connsiteY1" fmla="*/ 0 h 674581"/>
              <a:gd name="connsiteX2" fmla="*/ 2103818 w 2103817"/>
              <a:gd name="connsiteY2" fmla="*/ 674581 h 674581"/>
              <a:gd name="connsiteX3" fmla="*/ 0 w 2103817"/>
              <a:gd name="connsiteY3" fmla="*/ 674581 h 674581"/>
              <a:gd name="connsiteX4" fmla="*/ 0 w 2103817"/>
              <a:gd name="connsiteY4" fmla="*/ 0 h 674581"/>
              <a:gd name="connsiteX5" fmla="*/ 0 w 2103817"/>
              <a:gd name="connsiteY5" fmla="*/ 0 h 6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817" h="674581">
                <a:moveTo>
                  <a:pt x="0" y="0"/>
                </a:moveTo>
                <a:lnTo>
                  <a:pt x="2103818" y="0"/>
                </a:lnTo>
                <a:lnTo>
                  <a:pt x="2103818" y="674581"/>
                </a:lnTo>
                <a:lnTo>
                  <a:pt x="0" y="6745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6EBB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Project name as in contract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A59C92F3-3879-874A-8009-29995D5EEDDA}"/>
              </a:ext>
            </a:extLst>
          </p:cNvPr>
          <p:cNvSpPr/>
          <p:nvPr/>
        </p:nvSpPr>
        <p:spPr>
          <a:xfrm>
            <a:off x="8249390" y="5153427"/>
            <a:ext cx="3562063" cy="383612"/>
          </a:xfrm>
          <a:custGeom>
            <a:avLst/>
            <a:gdLst>
              <a:gd name="connsiteX0" fmla="*/ 0 w 2103817"/>
              <a:gd name="connsiteY0" fmla="*/ 0 h 674581"/>
              <a:gd name="connsiteX1" fmla="*/ 2103818 w 2103817"/>
              <a:gd name="connsiteY1" fmla="*/ 0 h 674581"/>
              <a:gd name="connsiteX2" fmla="*/ 2103818 w 2103817"/>
              <a:gd name="connsiteY2" fmla="*/ 674581 h 674581"/>
              <a:gd name="connsiteX3" fmla="*/ 0 w 2103817"/>
              <a:gd name="connsiteY3" fmla="*/ 674581 h 674581"/>
              <a:gd name="connsiteX4" fmla="*/ 0 w 2103817"/>
              <a:gd name="connsiteY4" fmla="*/ 0 h 674581"/>
              <a:gd name="connsiteX5" fmla="*/ 0 w 2103817"/>
              <a:gd name="connsiteY5" fmla="*/ 0 h 6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817" h="674581">
                <a:moveTo>
                  <a:pt x="0" y="0"/>
                </a:moveTo>
                <a:lnTo>
                  <a:pt x="2103818" y="0"/>
                </a:lnTo>
                <a:lnTo>
                  <a:pt x="2103818" y="674581"/>
                </a:lnTo>
                <a:lnTo>
                  <a:pt x="0" y="6745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6EBB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Account 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A59C92F3-3879-874A-8009-29995D5EEDDA}"/>
              </a:ext>
            </a:extLst>
          </p:cNvPr>
          <p:cNvSpPr/>
          <p:nvPr/>
        </p:nvSpPr>
        <p:spPr>
          <a:xfrm>
            <a:off x="8249390" y="5585756"/>
            <a:ext cx="3562063" cy="383612"/>
          </a:xfrm>
          <a:custGeom>
            <a:avLst/>
            <a:gdLst>
              <a:gd name="connsiteX0" fmla="*/ 0 w 2103817"/>
              <a:gd name="connsiteY0" fmla="*/ 0 h 674581"/>
              <a:gd name="connsiteX1" fmla="*/ 2103818 w 2103817"/>
              <a:gd name="connsiteY1" fmla="*/ 0 h 674581"/>
              <a:gd name="connsiteX2" fmla="*/ 2103818 w 2103817"/>
              <a:gd name="connsiteY2" fmla="*/ 674581 h 674581"/>
              <a:gd name="connsiteX3" fmla="*/ 0 w 2103817"/>
              <a:gd name="connsiteY3" fmla="*/ 674581 h 674581"/>
              <a:gd name="connsiteX4" fmla="*/ 0 w 2103817"/>
              <a:gd name="connsiteY4" fmla="*/ 0 h 674581"/>
              <a:gd name="connsiteX5" fmla="*/ 0 w 2103817"/>
              <a:gd name="connsiteY5" fmla="*/ 0 h 6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817" h="674581">
                <a:moveTo>
                  <a:pt x="0" y="0"/>
                </a:moveTo>
                <a:lnTo>
                  <a:pt x="2103818" y="0"/>
                </a:lnTo>
                <a:lnTo>
                  <a:pt x="2103818" y="674581"/>
                </a:lnTo>
                <a:lnTo>
                  <a:pt x="0" y="6745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6EBB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Project Value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A59C92F3-3879-874A-8009-29995D5EEDDA}"/>
              </a:ext>
            </a:extLst>
          </p:cNvPr>
          <p:cNvSpPr/>
          <p:nvPr/>
        </p:nvSpPr>
        <p:spPr>
          <a:xfrm>
            <a:off x="8249390" y="6018522"/>
            <a:ext cx="3562063" cy="383612"/>
          </a:xfrm>
          <a:custGeom>
            <a:avLst/>
            <a:gdLst>
              <a:gd name="connsiteX0" fmla="*/ 0 w 2103817"/>
              <a:gd name="connsiteY0" fmla="*/ 0 h 674581"/>
              <a:gd name="connsiteX1" fmla="*/ 2103818 w 2103817"/>
              <a:gd name="connsiteY1" fmla="*/ 0 h 674581"/>
              <a:gd name="connsiteX2" fmla="*/ 2103818 w 2103817"/>
              <a:gd name="connsiteY2" fmla="*/ 674581 h 674581"/>
              <a:gd name="connsiteX3" fmla="*/ 0 w 2103817"/>
              <a:gd name="connsiteY3" fmla="*/ 674581 h 674581"/>
              <a:gd name="connsiteX4" fmla="*/ 0 w 2103817"/>
              <a:gd name="connsiteY4" fmla="*/ 0 h 674581"/>
              <a:gd name="connsiteX5" fmla="*/ 0 w 2103817"/>
              <a:gd name="connsiteY5" fmla="*/ 0 h 6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817" h="674581">
                <a:moveTo>
                  <a:pt x="0" y="0"/>
                </a:moveTo>
                <a:lnTo>
                  <a:pt x="2103818" y="0"/>
                </a:lnTo>
                <a:lnTo>
                  <a:pt x="2103818" y="674581"/>
                </a:lnTo>
                <a:lnTo>
                  <a:pt x="0" y="6745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6EBB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Duration</a:t>
            </a:r>
          </a:p>
        </p:txBody>
      </p:sp>
      <p:pic>
        <p:nvPicPr>
          <p:cNvPr id="58" name="Graphic 52">
            <a:extLst>
              <a:ext uri="{FF2B5EF4-FFF2-40B4-BE49-F238E27FC236}">
                <a16:creationId xmlns:a16="http://schemas.microsoft.com/office/drawing/2014/main" id="{673917D8-606D-8F41-B1AF-0E83AA8F31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004829" y="3147606"/>
            <a:ext cx="347907" cy="429768"/>
          </a:xfrm>
          <a:prstGeom prst="rect">
            <a:avLst/>
          </a:prstGeom>
        </p:spPr>
      </p:pic>
      <p:pic>
        <p:nvPicPr>
          <p:cNvPr id="59" name="Graphic 57">
            <a:extLst>
              <a:ext uri="{FF2B5EF4-FFF2-40B4-BE49-F238E27FC236}">
                <a16:creationId xmlns:a16="http://schemas.microsoft.com/office/drawing/2014/main" id="{E56E3A13-3CAB-AA4B-A8DF-B3C0C818DE7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2734608" y="3140303"/>
            <a:ext cx="324947" cy="42976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6BE6F91-2665-904A-9794-0AEE8E2A514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1" y="4561571"/>
            <a:ext cx="429768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640080" y="274319"/>
            <a:ext cx="10980655" cy="9144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685800" rtl="1" eaLnBrk="1" latinLnBrk="0" hangingPunct="1">
              <a:spcBef>
                <a:spcPct val="0"/>
              </a:spcBef>
              <a:buNone/>
              <a:defRPr sz="1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Project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 Initiation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52F8F"/>
              </a:solidFill>
              <a:effectLst/>
              <a:uLnTx/>
              <a:uFillTx/>
              <a:latin typeface="DIN Next LT Arabic Medium"/>
              <a:ea typeface="+mj-ea"/>
              <a:cs typeface="DIN Next LT Arabic Medium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3491" y="1460084"/>
            <a:ext cx="1621148" cy="3843911"/>
            <a:chOff x="1322723" y="1977086"/>
            <a:chExt cx="1621148" cy="384391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Oval 3"/>
            <p:cNvSpPr/>
            <p:nvPr/>
          </p:nvSpPr>
          <p:spPr>
            <a:xfrm>
              <a:off x="1776004" y="1977086"/>
              <a:ext cx="720000" cy="540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22723" y="2949466"/>
              <a:ext cx="1620000" cy="66122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+mn-ea"/>
                  <a:cs typeface="DIN Next LT Arabic"/>
                </a:rPr>
                <a:t>Assign Project Manager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723" y="4052503"/>
              <a:ext cx="1620000" cy="66122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+mn-ea"/>
                  <a:cs typeface="DIN Next LT Arabic"/>
                </a:rPr>
                <a:t>Develop Charter</a:t>
              </a:r>
            </a:p>
          </p:txBody>
        </p:sp>
        <p:cxnSp>
          <p:nvCxnSpPr>
            <p:cNvPr id="7" name="Straight Arrow Connector 6"/>
            <p:cNvCxnSpPr>
              <a:stCxn id="4" idx="4"/>
            </p:cNvCxnSpPr>
            <p:nvPr/>
          </p:nvCxnSpPr>
          <p:spPr>
            <a:xfrm flipH="1">
              <a:off x="2131506" y="2517086"/>
              <a:ext cx="4498" cy="432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131504" y="3610689"/>
              <a:ext cx="2438" cy="441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805686" y="2084413"/>
              <a:ext cx="67312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MS PGothic" panose="020B0600070205080204" pitchFamily="34" charset="-128"/>
                  <a:cs typeface="DIN Next LT Arabic"/>
                </a:rPr>
                <a:t>START</a:t>
              </a: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endParaRPr>
            </a:p>
          </p:txBody>
        </p:sp>
        <p:sp>
          <p:nvSpPr>
            <p:cNvPr id="10" name="Flowchart: Predefined Process 9"/>
            <p:cNvSpPr/>
            <p:nvPr/>
          </p:nvSpPr>
          <p:spPr>
            <a:xfrm>
              <a:off x="1323871" y="5159774"/>
              <a:ext cx="1620000" cy="661223"/>
            </a:xfrm>
            <a:prstGeom prst="flowChartPredefinedProcess">
              <a:avLst/>
            </a:prstGeom>
            <a:solidFill>
              <a:schemeClr val="accent2"/>
            </a:solidFill>
            <a:ln>
              <a:solidFill>
                <a:schemeClr val="bg2">
                  <a:lumMod val="9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"/>
                  <a:ea typeface="+mn-ea"/>
                  <a:cs typeface="DIN Next LT Arabic"/>
                </a:rPr>
                <a:t>Budget Allocation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endParaRPr>
            </a:p>
          </p:txBody>
        </p:sp>
        <p:cxnSp>
          <p:nvCxnSpPr>
            <p:cNvPr id="11" name="Straight Arrow Connector 10"/>
            <p:cNvCxnSpPr>
              <a:stCxn id="6" idx="2"/>
            </p:cNvCxnSpPr>
            <p:nvPr/>
          </p:nvCxnSpPr>
          <p:spPr>
            <a:xfrm>
              <a:off x="2132723" y="4713726"/>
              <a:ext cx="1148" cy="446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EF4F1-7575-489F-91D6-8F03B03401C5}"/>
              </a:ext>
            </a:extLst>
          </p:cNvPr>
          <p:cNvSpPr/>
          <p:nvPr/>
        </p:nvSpPr>
        <p:spPr>
          <a:xfrm rot="16200000">
            <a:off x="3467162" y="3136811"/>
            <a:ext cx="1911966" cy="2455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Pentagon 32">
            <a:extLst>
              <a:ext uri="{FF2B5EF4-FFF2-40B4-BE49-F238E27FC236}">
                <a16:creationId xmlns:a16="http://schemas.microsoft.com/office/drawing/2014/main" id="{7DB77734-3480-472C-B677-8B9ADE126D41}"/>
              </a:ext>
            </a:extLst>
          </p:cNvPr>
          <p:cNvSpPr/>
          <p:nvPr/>
        </p:nvSpPr>
        <p:spPr>
          <a:xfrm rot="16200000" flipH="1">
            <a:off x="3620788" y="1499692"/>
            <a:ext cx="1604712" cy="2455924"/>
          </a:xfrm>
          <a:prstGeom prst="homePlate">
            <a:avLst>
              <a:gd name="adj" fmla="val 13896"/>
            </a:avLst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33">
            <a:extLst>
              <a:ext uri="{FF2B5EF4-FFF2-40B4-BE49-F238E27FC236}">
                <a16:creationId xmlns:a16="http://schemas.microsoft.com/office/drawing/2014/main" id="{50F48461-4039-4F82-871B-9AB3E04CBD24}"/>
              </a:ext>
            </a:extLst>
          </p:cNvPr>
          <p:cNvSpPr/>
          <p:nvPr/>
        </p:nvSpPr>
        <p:spPr>
          <a:xfrm rot="16200000" flipH="1">
            <a:off x="3646837" y="1473643"/>
            <a:ext cx="1552614" cy="2455924"/>
          </a:xfrm>
          <a:prstGeom prst="homePlate">
            <a:avLst>
              <a:gd name="adj" fmla="val 13896"/>
            </a:avLst>
          </a:prstGeom>
          <a:solidFill>
            <a:schemeClr val="accent4"/>
          </a:solidFill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B2D3B2C-BF7F-4D05-B565-552189298B74}"/>
              </a:ext>
            </a:extLst>
          </p:cNvPr>
          <p:cNvSpPr/>
          <p:nvPr/>
        </p:nvSpPr>
        <p:spPr>
          <a:xfrm rot="16200000" flipH="1">
            <a:off x="3872444" y="1446332"/>
            <a:ext cx="1101401" cy="892641"/>
          </a:xfrm>
          <a:prstGeom prst="hexagon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8EF2C6-C66B-46B7-9087-D95E9CE61001}"/>
              </a:ext>
            </a:extLst>
          </p:cNvPr>
          <p:cNvSpPr/>
          <p:nvPr/>
        </p:nvSpPr>
        <p:spPr>
          <a:xfrm>
            <a:off x="3378384" y="2682618"/>
            <a:ext cx="2089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1449" algn="ctr" defTabSz="872966" rtl="1">
              <a:spcBef>
                <a:spcPts val="547"/>
              </a:spcBef>
              <a:buClr>
                <a:srgbClr val="177B57"/>
              </a:buClr>
              <a:buSzPct val="100000"/>
              <a:buNone/>
              <a:defRPr/>
            </a:pPr>
            <a:r>
              <a:rPr lang="en-US" sz="2000" kern="0" dirty="0" smtClean="0">
                <a:solidFill>
                  <a:schemeClr val="bg1"/>
                </a:solidFill>
                <a:latin typeface="DIN Next LT Arabic" pitchFamily="34" charset="-78"/>
                <a:cs typeface="DIN Next LT Arabic" pitchFamily="34" charset="-78"/>
              </a:rPr>
              <a:t>Assign Project Manager</a:t>
            </a:r>
            <a:endParaRPr lang="en-US" sz="2000" kern="0" dirty="0">
              <a:solidFill>
                <a:schemeClr val="bg1"/>
              </a:solidFill>
              <a:latin typeface="DIN Next LT Arabic" pitchFamily="34" charset="-78"/>
              <a:cs typeface="DIN Next LT Arabic" pitchFamily="34" charset="-7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122539-9E3F-4218-BB35-FE3B3F16E147}"/>
              </a:ext>
            </a:extLst>
          </p:cNvPr>
          <p:cNvSpPr/>
          <p:nvPr/>
        </p:nvSpPr>
        <p:spPr>
          <a:xfrm rot="16200000">
            <a:off x="6407293" y="3136811"/>
            <a:ext cx="1911966" cy="2455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Pentagon 37">
            <a:extLst>
              <a:ext uri="{FF2B5EF4-FFF2-40B4-BE49-F238E27FC236}">
                <a16:creationId xmlns:a16="http://schemas.microsoft.com/office/drawing/2014/main" id="{2D4E773D-8491-48DC-A683-721B67D54F12}"/>
              </a:ext>
            </a:extLst>
          </p:cNvPr>
          <p:cNvSpPr/>
          <p:nvPr/>
        </p:nvSpPr>
        <p:spPr>
          <a:xfrm rot="16200000" flipH="1">
            <a:off x="6560920" y="1499692"/>
            <a:ext cx="1604712" cy="2455924"/>
          </a:xfrm>
          <a:prstGeom prst="homePlate">
            <a:avLst>
              <a:gd name="adj" fmla="val 13896"/>
            </a:avLst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38">
            <a:extLst>
              <a:ext uri="{FF2B5EF4-FFF2-40B4-BE49-F238E27FC236}">
                <a16:creationId xmlns:a16="http://schemas.microsoft.com/office/drawing/2014/main" id="{75CA638B-F52F-457D-987F-D9447CFB6C3E}"/>
              </a:ext>
            </a:extLst>
          </p:cNvPr>
          <p:cNvSpPr/>
          <p:nvPr/>
        </p:nvSpPr>
        <p:spPr>
          <a:xfrm rot="16200000" flipH="1">
            <a:off x="6586969" y="1473643"/>
            <a:ext cx="1552614" cy="2455924"/>
          </a:xfrm>
          <a:prstGeom prst="homePlate">
            <a:avLst>
              <a:gd name="adj" fmla="val 13896"/>
            </a:avLst>
          </a:prstGeom>
          <a:solidFill>
            <a:schemeClr val="accent1"/>
          </a:solidFill>
          <a:ln w="12700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A2CA8C-0BE4-45A7-B258-BE24A0264535}"/>
              </a:ext>
            </a:extLst>
          </p:cNvPr>
          <p:cNvSpPr/>
          <p:nvPr/>
        </p:nvSpPr>
        <p:spPr>
          <a:xfrm rot="16200000">
            <a:off x="9347424" y="3136811"/>
            <a:ext cx="1911966" cy="2455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Pentagon 40">
            <a:extLst>
              <a:ext uri="{FF2B5EF4-FFF2-40B4-BE49-F238E27FC236}">
                <a16:creationId xmlns:a16="http://schemas.microsoft.com/office/drawing/2014/main" id="{AB895ED0-5A5A-496E-AC3B-4CDE4ED13ED2}"/>
              </a:ext>
            </a:extLst>
          </p:cNvPr>
          <p:cNvSpPr/>
          <p:nvPr/>
        </p:nvSpPr>
        <p:spPr>
          <a:xfrm rot="16200000" flipH="1">
            <a:off x="9501051" y="1499692"/>
            <a:ext cx="1604712" cy="2455924"/>
          </a:xfrm>
          <a:prstGeom prst="homePlate">
            <a:avLst>
              <a:gd name="adj" fmla="val 13896"/>
            </a:avLst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Pentagon 41">
            <a:extLst>
              <a:ext uri="{FF2B5EF4-FFF2-40B4-BE49-F238E27FC236}">
                <a16:creationId xmlns:a16="http://schemas.microsoft.com/office/drawing/2014/main" id="{9A386FC6-F584-4FA9-B79D-F9137E8053BE}"/>
              </a:ext>
            </a:extLst>
          </p:cNvPr>
          <p:cNvSpPr/>
          <p:nvPr/>
        </p:nvSpPr>
        <p:spPr>
          <a:xfrm rot="16200000" flipH="1">
            <a:off x="9527100" y="1473643"/>
            <a:ext cx="1552614" cy="2455924"/>
          </a:xfrm>
          <a:prstGeom prst="homePlate">
            <a:avLst>
              <a:gd name="adj" fmla="val 13896"/>
            </a:avLst>
          </a:prstGeom>
          <a:solidFill>
            <a:schemeClr val="accent5"/>
          </a:solidFill>
          <a:ln w="127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ee4pContent1">
            <a:extLst>
              <a:ext uri="{FF2B5EF4-FFF2-40B4-BE49-F238E27FC236}">
                <a16:creationId xmlns:a16="http://schemas.microsoft.com/office/drawing/2014/main" id="{3A3CFF03-D6E6-4B41-8A2F-05C9CE8EE46A}"/>
              </a:ext>
            </a:extLst>
          </p:cNvPr>
          <p:cNvSpPr txBox="1"/>
          <p:nvPr/>
        </p:nvSpPr>
        <p:spPr>
          <a:xfrm>
            <a:off x="3378386" y="3810557"/>
            <a:ext cx="2089516" cy="125363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Assigned by project dispatcher</a:t>
            </a:r>
            <a:endParaRPr lang="ar-SA" sz="1400" kern="0" dirty="0">
              <a:solidFill>
                <a:schemeClr val="tx2"/>
              </a:solidFill>
            </a:endParaRPr>
          </a:p>
        </p:txBody>
      </p:sp>
      <p:sp>
        <p:nvSpPr>
          <p:cNvPr id="24" name="ee4pContent1">
            <a:extLst>
              <a:ext uri="{FF2B5EF4-FFF2-40B4-BE49-F238E27FC236}">
                <a16:creationId xmlns:a16="http://schemas.microsoft.com/office/drawing/2014/main" id="{30397B9A-8E43-4D9F-B918-0CA09D870789}"/>
              </a:ext>
            </a:extLst>
          </p:cNvPr>
          <p:cNvSpPr txBox="1"/>
          <p:nvPr/>
        </p:nvSpPr>
        <p:spPr>
          <a:xfrm>
            <a:off x="6378670" y="3810557"/>
            <a:ext cx="2089516" cy="125363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Project Start Date</a:t>
            </a:r>
          </a:p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Project Financials</a:t>
            </a:r>
          </a:p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Contract Information</a:t>
            </a:r>
          </a:p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Payments Term</a:t>
            </a:r>
          </a:p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endParaRPr lang="ar-SA" sz="1400" kern="0" dirty="0">
              <a:solidFill>
                <a:schemeClr val="tx2"/>
              </a:solidFill>
            </a:endParaRPr>
          </a:p>
        </p:txBody>
      </p:sp>
      <p:sp>
        <p:nvSpPr>
          <p:cNvPr id="25" name="ee4pContent1">
            <a:extLst>
              <a:ext uri="{FF2B5EF4-FFF2-40B4-BE49-F238E27FC236}">
                <a16:creationId xmlns:a16="http://schemas.microsoft.com/office/drawing/2014/main" id="{16DD6C6A-AAC9-45D4-BDA6-FE6841E23CAD}"/>
              </a:ext>
            </a:extLst>
          </p:cNvPr>
          <p:cNvSpPr txBox="1"/>
          <p:nvPr/>
        </p:nvSpPr>
        <p:spPr>
          <a:xfrm>
            <a:off x="9258648" y="3810557"/>
            <a:ext cx="2113083" cy="125363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Budget code structured based on project type.</a:t>
            </a:r>
          </a:p>
          <a:p>
            <a:pPr marL="115888" indent="-115888" algn="l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Freeze the budget code if the project plan not completed.</a:t>
            </a:r>
            <a:endParaRPr lang="ar-SA" sz="1400" kern="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53F0C1-7F3A-4A73-B25A-488C0BD4B3FF}"/>
              </a:ext>
            </a:extLst>
          </p:cNvPr>
          <p:cNvSpPr/>
          <p:nvPr/>
        </p:nvSpPr>
        <p:spPr>
          <a:xfrm>
            <a:off x="6710498" y="2682618"/>
            <a:ext cx="13055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1449" algn="ctr" defTabSz="872966" rtl="1">
              <a:spcBef>
                <a:spcPts val="547"/>
              </a:spcBef>
              <a:buClr>
                <a:srgbClr val="177B57"/>
              </a:buClr>
              <a:buSzPct val="100000"/>
              <a:buNone/>
              <a:defRPr/>
            </a:pPr>
            <a:r>
              <a:rPr lang="en-US" sz="2000" kern="0" dirty="0" smtClean="0">
                <a:solidFill>
                  <a:schemeClr val="bg1"/>
                </a:solidFill>
                <a:latin typeface="DIN Next LT Arabic" pitchFamily="34" charset="-78"/>
                <a:cs typeface="DIN Next LT Arabic" pitchFamily="34" charset="-78"/>
              </a:rPr>
              <a:t>Develop Charter</a:t>
            </a:r>
            <a:endParaRPr lang="en-US" sz="2000" kern="0" dirty="0">
              <a:solidFill>
                <a:schemeClr val="bg1"/>
              </a:solidFill>
              <a:latin typeface="DIN Next LT Arabic" pitchFamily="34" charset="-78"/>
              <a:cs typeface="DIN Next LT Arabic" pitchFamily="34" charset="-7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AD27E-B011-43DA-87B0-5DF4BEE919C7}"/>
              </a:ext>
            </a:extLst>
          </p:cNvPr>
          <p:cNvSpPr/>
          <p:nvPr/>
        </p:nvSpPr>
        <p:spPr>
          <a:xfrm>
            <a:off x="9595454" y="2682618"/>
            <a:ext cx="14159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1449" algn="ctr" defTabSz="872966" rtl="1">
              <a:spcBef>
                <a:spcPts val="547"/>
              </a:spcBef>
              <a:buClr>
                <a:srgbClr val="177B57"/>
              </a:buClr>
              <a:buSzPct val="100000"/>
              <a:buNone/>
              <a:defRPr/>
            </a:pPr>
            <a:r>
              <a:rPr lang="en-US" sz="2000" kern="0" dirty="0" smtClean="0">
                <a:solidFill>
                  <a:schemeClr val="bg1"/>
                </a:solidFill>
                <a:latin typeface="DIN Next LT Arabic" pitchFamily="34" charset="-78"/>
                <a:cs typeface="DIN Next LT Arabic" pitchFamily="34" charset="-78"/>
              </a:rPr>
              <a:t>Budget Allocation</a:t>
            </a:r>
            <a:endParaRPr lang="en-US" sz="2000" kern="0" dirty="0">
              <a:solidFill>
                <a:schemeClr val="bg1"/>
              </a:solidFill>
              <a:latin typeface="DIN Next LT Arabic" pitchFamily="34" charset="-78"/>
              <a:cs typeface="DIN Next LT Arabic" pitchFamily="34" charset="-78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CE2A4C9-D087-40A3-84B5-83DF2BF80502}"/>
              </a:ext>
            </a:extLst>
          </p:cNvPr>
          <p:cNvSpPr/>
          <p:nvPr/>
        </p:nvSpPr>
        <p:spPr>
          <a:xfrm rot="16200000" flipH="1">
            <a:off x="6812576" y="1446332"/>
            <a:ext cx="1101401" cy="892641"/>
          </a:xfrm>
          <a:prstGeom prst="hexago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56062CD-FE1C-4CCC-ACA8-A5F500DFFBB0}"/>
              </a:ext>
            </a:extLst>
          </p:cNvPr>
          <p:cNvSpPr/>
          <p:nvPr/>
        </p:nvSpPr>
        <p:spPr>
          <a:xfrm rot="16200000" flipH="1">
            <a:off x="9752707" y="1446332"/>
            <a:ext cx="1101401" cy="892641"/>
          </a:xfrm>
          <a:prstGeom prst="hexagon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3" name="Picture 32">
            <a:hlinkClick r:id="rId2" action="ppaction://hlinksldjump"/>
            <a:extLst>
              <a:ext uri="{FF2B5EF4-FFF2-40B4-BE49-F238E27FC236}">
                <a16:creationId xmlns:a16="http://schemas.microsoft.com/office/drawing/2014/main" id="{2F1896DA-764C-D042-BB66-38773EE82E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06" y="1585724"/>
            <a:ext cx="576073" cy="576072"/>
          </a:xfrm>
          <a:prstGeom prst="rect">
            <a:avLst/>
          </a:prstGeom>
        </p:spPr>
      </p:pic>
      <p:pic>
        <p:nvPicPr>
          <p:cNvPr id="34" name="Picture 33">
            <a:hlinkClick r:id="rId4" action="ppaction://hlinksldjump"/>
            <a:extLst>
              <a:ext uri="{FF2B5EF4-FFF2-40B4-BE49-F238E27FC236}">
                <a16:creationId xmlns:a16="http://schemas.microsoft.com/office/drawing/2014/main" id="{053FA91D-3818-3C43-BE3E-D8F04909F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449" y="1589437"/>
            <a:ext cx="435654" cy="576072"/>
          </a:xfrm>
          <a:prstGeom prst="rect">
            <a:avLst/>
          </a:prstGeom>
        </p:spPr>
      </p:pic>
      <p:pic>
        <p:nvPicPr>
          <p:cNvPr id="35" name="Picture 34">
            <a:hlinkClick r:id="rId6" action="ppaction://hlinksldjump"/>
            <a:extLst>
              <a:ext uri="{FF2B5EF4-FFF2-40B4-BE49-F238E27FC236}">
                <a16:creationId xmlns:a16="http://schemas.microsoft.com/office/drawing/2014/main" id="{5F7BE1E0-9E4E-FB4E-B98C-81D853EA8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7153" y="1586668"/>
            <a:ext cx="576072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111456" y="153828"/>
            <a:ext cx="10980655" cy="9144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685800" rtl="1" eaLnBrk="1" latinLnBrk="0" hangingPunct="1">
              <a:spcBef>
                <a:spcPct val="0"/>
              </a:spcBef>
              <a:buNone/>
              <a:defRPr sz="1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Project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 Planning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52F8F"/>
              </a:solidFill>
              <a:effectLst/>
              <a:uLnTx/>
              <a:uFillTx/>
              <a:latin typeface="DIN Next LT Arabic Medium"/>
              <a:ea typeface="+mj-ea"/>
              <a:cs typeface="DIN Next LT Arabic Medium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68240" y="1446759"/>
            <a:ext cx="1875388" cy="4095954"/>
          </a:xfrm>
          <a:prstGeom prst="roundRect">
            <a:avLst/>
          </a:prstGeom>
          <a:solidFill>
            <a:srgbClr val="88CBE8"/>
          </a:solidFill>
          <a:ln>
            <a:solidFill>
              <a:schemeClr val="tx1"/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92708" y="2610903"/>
            <a:ext cx="0" cy="252000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792307" y="3514803"/>
            <a:ext cx="0" cy="252000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92708" y="4418704"/>
            <a:ext cx="0" cy="252000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82774" y="1949680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Develop WBS</a:t>
            </a:r>
          </a:p>
        </p:txBody>
      </p:sp>
      <p:sp>
        <p:nvSpPr>
          <p:cNvPr id="9" name="Diamond 8"/>
          <p:cNvSpPr/>
          <p:nvPr/>
        </p:nvSpPr>
        <p:spPr>
          <a:xfrm>
            <a:off x="3481827" y="2541701"/>
            <a:ext cx="1080000" cy="901700"/>
          </a:xfrm>
          <a:prstGeom prst="diamond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3481827" y="4708113"/>
            <a:ext cx="1080000" cy="901700"/>
          </a:xfrm>
          <a:prstGeom prst="diamond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2774" y="2856645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Develop Schedule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2774" y="3763610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Develop Communication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Plan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774" y="4670575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Develop Risk Register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88375" y="5908090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Project plan Approval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11827" y="3727594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Addition Budget Approval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11827" y="5908886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Set Project Baseline</a:t>
            </a:r>
          </a:p>
        </p:txBody>
      </p:sp>
      <p:sp>
        <p:nvSpPr>
          <p:cNvPr id="17" name="Diamond 16"/>
          <p:cNvSpPr/>
          <p:nvPr/>
        </p:nvSpPr>
        <p:spPr>
          <a:xfrm>
            <a:off x="3481827" y="1423075"/>
            <a:ext cx="1080000" cy="901700"/>
          </a:xfrm>
          <a:prstGeom prst="diamond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86308" y="1707955"/>
            <a:ext cx="107103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Approved?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1165" y="1512636"/>
            <a:ext cx="1887019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Develop Project Plan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05214" y="2756126"/>
            <a:ext cx="1071039" cy="49244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Additional Budget ?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6308" y="4989337"/>
            <a:ext cx="1071039" cy="3077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Approved?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92708" y="5542713"/>
            <a:ext cx="0" cy="365377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2600807" y="1873925"/>
            <a:ext cx="877933" cy="4376858"/>
          </a:xfrm>
          <a:prstGeom prst="bentConnector3">
            <a:avLst>
              <a:gd name="adj1" fmla="val 26418"/>
            </a:avLst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020161" y="2324775"/>
            <a:ext cx="3333" cy="216926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53574" y="1188719"/>
            <a:ext cx="431323" cy="292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No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26" name="Elbow Connector 25"/>
          <p:cNvCxnSpPr>
            <a:stCxn id="17" idx="0"/>
            <a:endCxn id="4" idx="0"/>
          </p:cNvCxnSpPr>
          <p:nvPr/>
        </p:nvCxnSpPr>
        <p:spPr>
          <a:xfrm rot="16200000" flipH="1" flipV="1">
            <a:off x="2902039" y="326970"/>
            <a:ext cx="23684" cy="2215893"/>
          </a:xfrm>
          <a:prstGeom prst="bentConnector3">
            <a:avLst>
              <a:gd name="adj1" fmla="val -965209"/>
            </a:avLst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3574" y="2246395"/>
            <a:ext cx="545614" cy="292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Yes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53574" y="3374665"/>
            <a:ext cx="566553" cy="292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Yes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021006" y="3443401"/>
            <a:ext cx="1642" cy="284193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21827" y="4388817"/>
            <a:ext cx="1" cy="319296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021827" y="5609813"/>
            <a:ext cx="1" cy="299073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55947" y="5530282"/>
            <a:ext cx="572547" cy="292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Yes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33" name="Elbow Connector 32"/>
          <p:cNvCxnSpPr>
            <a:stCxn id="21" idx="3"/>
          </p:cNvCxnSpPr>
          <p:nvPr/>
        </p:nvCxnSpPr>
        <p:spPr>
          <a:xfrm flipH="1" flipV="1">
            <a:off x="1805935" y="1455386"/>
            <a:ext cx="2751412" cy="3687840"/>
          </a:xfrm>
          <a:prstGeom prst="bentConnector4">
            <a:avLst>
              <a:gd name="adj1" fmla="val -13847"/>
              <a:gd name="adj2" fmla="val 107100"/>
            </a:avLst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85655" y="4854424"/>
            <a:ext cx="431323" cy="292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No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cxnSp>
        <p:nvCxnSpPr>
          <p:cNvPr id="35" name="Elbow Connector 34"/>
          <p:cNvCxnSpPr>
            <a:stCxn id="9" idx="1"/>
            <a:endCxn id="16" idx="1"/>
          </p:cNvCxnSpPr>
          <p:nvPr/>
        </p:nvCxnSpPr>
        <p:spPr>
          <a:xfrm rot="10800000" flipV="1">
            <a:off x="3211827" y="2992550"/>
            <a:ext cx="270000" cy="3246947"/>
          </a:xfrm>
          <a:prstGeom prst="bentConnector3">
            <a:avLst>
              <a:gd name="adj1" fmla="val 168692"/>
            </a:avLst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63486" y="3014643"/>
            <a:ext cx="431323" cy="292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560"/>
                </a:solidFill>
                <a:effectLst/>
                <a:uLnTx/>
                <a:uFillTx/>
                <a:latin typeface="DIN Next LT Arabic"/>
                <a:ea typeface="MS PGothic" panose="020B0600070205080204" pitchFamily="34" charset="-128"/>
                <a:cs typeface="DIN Next LT Arabic"/>
              </a:rPr>
              <a:t>No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0"/>
              </a:solidFill>
              <a:effectLst/>
              <a:uLnTx/>
              <a:uFillTx/>
              <a:latin typeface="DIN Next LT Arabic"/>
              <a:ea typeface="MS PGothic" panose="020B0600070205080204" pitchFamily="34" charset="-128"/>
              <a:cs typeface="DIN Next LT Arabic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646395" y="182544"/>
            <a:ext cx="5998290" cy="3208366"/>
            <a:chOff x="5096948" y="233439"/>
            <a:chExt cx="6488436" cy="388283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279B3E-D9C9-4980-B47C-BC92397EB458}"/>
                </a:ext>
              </a:extLst>
            </p:cNvPr>
            <p:cNvSpPr/>
            <p:nvPr/>
          </p:nvSpPr>
          <p:spPr>
            <a:xfrm>
              <a:off x="9518468" y="2057011"/>
              <a:ext cx="2066916" cy="20423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Pentagon 40">
              <a:extLst>
                <a:ext uri="{FF2B5EF4-FFF2-40B4-BE49-F238E27FC236}">
                  <a16:creationId xmlns:a16="http://schemas.microsoft.com/office/drawing/2014/main" id="{25629702-6EA8-458D-95EE-50B73AF3C82D}"/>
                </a:ext>
              </a:extLst>
            </p:cNvPr>
            <p:cNvSpPr/>
            <p:nvPr/>
          </p:nvSpPr>
          <p:spPr>
            <a:xfrm rot="5400000">
              <a:off x="9850110" y="451020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Arrow: Pentagon 41">
              <a:extLst>
                <a:ext uri="{FF2B5EF4-FFF2-40B4-BE49-F238E27FC236}">
                  <a16:creationId xmlns:a16="http://schemas.microsoft.com/office/drawing/2014/main" id="{1F75AD12-FBE6-4586-9EED-7B3CDD524D63}"/>
                </a:ext>
              </a:extLst>
            </p:cNvPr>
            <p:cNvSpPr/>
            <p:nvPr/>
          </p:nvSpPr>
          <p:spPr>
            <a:xfrm rot="5400000">
              <a:off x="9850110" y="410933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accent5"/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ee4pContent1">
              <a:extLst>
                <a:ext uri="{FF2B5EF4-FFF2-40B4-BE49-F238E27FC236}">
                  <a16:creationId xmlns:a16="http://schemas.microsoft.com/office/drawing/2014/main" id="{5FB1451F-27F8-4026-983D-4FC2D13FBF1D}"/>
                </a:ext>
              </a:extLst>
            </p:cNvPr>
            <p:cNvSpPr txBox="1"/>
            <p:nvPr/>
          </p:nvSpPr>
          <p:spPr>
            <a:xfrm flipH="1">
              <a:off x="9537263" y="1398916"/>
              <a:ext cx="1956443" cy="595966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600" kern="0" dirty="0">
                  <a:solidFill>
                    <a:schemeClr val="bg1"/>
                  </a:solidFill>
                </a:rPr>
                <a:t>Develop Communication Plan</a:t>
              </a: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9DB60B57-8220-4864-9B5C-1BB919A9BC59}"/>
                </a:ext>
              </a:extLst>
            </p:cNvPr>
            <p:cNvSpPr/>
            <p:nvPr/>
          </p:nvSpPr>
          <p:spPr>
            <a:xfrm rot="5400000">
              <a:off x="10068111" y="300172"/>
              <a:ext cx="967632" cy="834169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ee4pContent1">
              <a:extLst>
                <a:ext uri="{FF2B5EF4-FFF2-40B4-BE49-F238E27FC236}">
                  <a16:creationId xmlns:a16="http://schemas.microsoft.com/office/drawing/2014/main" id="{0741752B-AD07-45B9-9B09-B32C88C63DD9}"/>
                </a:ext>
              </a:extLst>
            </p:cNvPr>
            <p:cNvSpPr txBox="1"/>
            <p:nvPr/>
          </p:nvSpPr>
          <p:spPr>
            <a:xfrm flipH="1">
              <a:off x="9682295" y="2309758"/>
              <a:ext cx="1811411" cy="1489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/>
                <a:t>Key Messages &amp; </a:t>
              </a:r>
              <a:r>
                <a:rPr lang="en-US" sz="1200" kern="0" dirty="0" smtClean="0"/>
                <a:t>Events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/>
                <a:t>Delivery </a:t>
              </a:r>
              <a:r>
                <a:rPr lang="en-US" sz="1200" kern="0" dirty="0" smtClean="0"/>
                <a:t>Method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Audience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/>
                <a:t>Date &amp; </a:t>
              </a:r>
              <a:r>
                <a:rPr lang="en-US" sz="1200" kern="0" dirty="0" smtClean="0"/>
                <a:t>Frequency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Owner</a:t>
              </a:r>
              <a:endParaRPr lang="ar-SA" sz="1200" kern="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50CC0C8-D5BC-4585-993E-C75AA180E8FB}"/>
                </a:ext>
              </a:extLst>
            </p:cNvPr>
            <p:cNvSpPr/>
            <p:nvPr/>
          </p:nvSpPr>
          <p:spPr>
            <a:xfrm>
              <a:off x="7307709" y="2057011"/>
              <a:ext cx="2066916" cy="2042367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row: Pentagon 48">
              <a:extLst>
                <a:ext uri="{FF2B5EF4-FFF2-40B4-BE49-F238E27FC236}">
                  <a16:creationId xmlns:a16="http://schemas.microsoft.com/office/drawing/2014/main" id="{3CA4BF90-1A04-486C-B524-FA5EAEA4D166}"/>
                </a:ext>
              </a:extLst>
            </p:cNvPr>
            <p:cNvSpPr/>
            <p:nvPr/>
          </p:nvSpPr>
          <p:spPr>
            <a:xfrm rot="5400000">
              <a:off x="7639349" y="451020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row: Pentagon 49">
              <a:extLst>
                <a:ext uri="{FF2B5EF4-FFF2-40B4-BE49-F238E27FC236}">
                  <a16:creationId xmlns:a16="http://schemas.microsoft.com/office/drawing/2014/main" id="{76D62BB0-1EEC-4BA5-9B53-A47638121A67}"/>
                </a:ext>
              </a:extLst>
            </p:cNvPr>
            <p:cNvSpPr/>
            <p:nvPr/>
          </p:nvSpPr>
          <p:spPr>
            <a:xfrm rot="5400000">
              <a:off x="7639351" y="410933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accent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ee4pContent1">
              <a:extLst>
                <a:ext uri="{FF2B5EF4-FFF2-40B4-BE49-F238E27FC236}">
                  <a16:creationId xmlns:a16="http://schemas.microsoft.com/office/drawing/2014/main" id="{BA4C515C-40B3-45A2-BAAF-416D899D175A}"/>
                </a:ext>
              </a:extLst>
            </p:cNvPr>
            <p:cNvSpPr txBox="1"/>
            <p:nvPr/>
          </p:nvSpPr>
          <p:spPr>
            <a:xfrm flipH="1">
              <a:off x="7648835" y="1398916"/>
              <a:ext cx="1384662" cy="595966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600" kern="0" dirty="0" smtClean="0">
                  <a:solidFill>
                    <a:schemeClr val="bg1"/>
                  </a:solidFill>
                </a:rPr>
                <a:t>Develop Schedule</a:t>
              </a:r>
              <a:endParaRPr lang="ar-SA" sz="1600" kern="0" dirty="0">
                <a:solidFill>
                  <a:schemeClr val="bg1"/>
                </a:solidFill>
              </a:endParaRP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C420B669-07F8-4A69-945E-6E5018AF02CA}"/>
                </a:ext>
              </a:extLst>
            </p:cNvPr>
            <p:cNvSpPr/>
            <p:nvPr/>
          </p:nvSpPr>
          <p:spPr>
            <a:xfrm rot="5400000">
              <a:off x="7853409" y="300171"/>
              <a:ext cx="967632" cy="834169"/>
            </a:xfrm>
            <a:prstGeom prst="hexagon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ee4pContent1">
              <a:extLst>
                <a:ext uri="{FF2B5EF4-FFF2-40B4-BE49-F238E27FC236}">
                  <a16:creationId xmlns:a16="http://schemas.microsoft.com/office/drawing/2014/main" id="{5D884014-3EAE-4E3D-AE0C-4A8F13C12FC7}"/>
                </a:ext>
              </a:extLst>
            </p:cNvPr>
            <p:cNvSpPr txBox="1"/>
            <p:nvPr/>
          </p:nvSpPr>
          <p:spPr>
            <a:xfrm flipH="1">
              <a:off x="7497039" y="2309758"/>
              <a:ext cx="1806597" cy="180651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Task Dependencies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Critical Path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Project Milestone</a:t>
              </a:r>
            </a:p>
            <a:p>
              <a:pPr marL="435928" lvl="1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Deliverables</a:t>
              </a:r>
              <a:endParaRPr lang="en-US" sz="1200" kern="0" dirty="0"/>
            </a:p>
            <a:p>
              <a:pPr marL="435928" lvl="1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Payment Terms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Project Resources</a:t>
              </a:r>
              <a:endParaRPr lang="ar-SA" sz="1200" kern="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4A37301-9B6C-46E4-B094-16EC70CB0B25}"/>
                </a:ext>
              </a:extLst>
            </p:cNvPr>
            <p:cNvSpPr/>
            <p:nvPr/>
          </p:nvSpPr>
          <p:spPr>
            <a:xfrm>
              <a:off x="5096949" y="2057011"/>
              <a:ext cx="2066916" cy="20423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row: Pentagon 56">
              <a:extLst>
                <a:ext uri="{FF2B5EF4-FFF2-40B4-BE49-F238E27FC236}">
                  <a16:creationId xmlns:a16="http://schemas.microsoft.com/office/drawing/2014/main" id="{76D6A7DB-2E08-480F-B6DB-DDA440E390FF}"/>
                </a:ext>
              </a:extLst>
            </p:cNvPr>
            <p:cNvSpPr/>
            <p:nvPr/>
          </p:nvSpPr>
          <p:spPr>
            <a:xfrm rot="5400000">
              <a:off x="5428590" y="451020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Arrow: Pentagon 57">
              <a:extLst>
                <a:ext uri="{FF2B5EF4-FFF2-40B4-BE49-F238E27FC236}">
                  <a16:creationId xmlns:a16="http://schemas.microsoft.com/office/drawing/2014/main" id="{0D3F497C-CBC7-4231-8794-BC43A116109B}"/>
                </a:ext>
              </a:extLst>
            </p:cNvPr>
            <p:cNvSpPr/>
            <p:nvPr/>
          </p:nvSpPr>
          <p:spPr>
            <a:xfrm rot="5400000">
              <a:off x="5428591" y="410933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F62D9044-E7AE-4B06-9685-C9F2552D0FB6}"/>
                </a:ext>
              </a:extLst>
            </p:cNvPr>
            <p:cNvSpPr/>
            <p:nvPr/>
          </p:nvSpPr>
          <p:spPr>
            <a:xfrm rot="5400000">
              <a:off x="5646592" y="300170"/>
              <a:ext cx="967632" cy="834169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ee4pContent1">
              <a:extLst>
                <a:ext uri="{FF2B5EF4-FFF2-40B4-BE49-F238E27FC236}">
                  <a16:creationId xmlns:a16="http://schemas.microsoft.com/office/drawing/2014/main" id="{4BC73862-A9EF-4776-8C34-5541FDE2FBFD}"/>
                </a:ext>
              </a:extLst>
            </p:cNvPr>
            <p:cNvSpPr txBox="1"/>
            <p:nvPr/>
          </p:nvSpPr>
          <p:spPr>
            <a:xfrm flipH="1">
              <a:off x="5366099" y="1398916"/>
              <a:ext cx="1528615" cy="297982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600" kern="0" dirty="0" smtClean="0">
                  <a:solidFill>
                    <a:schemeClr val="bg1"/>
                  </a:solidFill>
                </a:rPr>
                <a:t>Develop WBS</a:t>
              </a:r>
              <a:endParaRPr lang="ar-SA" sz="1600" kern="0" dirty="0">
                <a:solidFill>
                  <a:schemeClr val="bg1"/>
                </a:solidFill>
              </a:endParaRPr>
            </a:p>
          </p:txBody>
        </p:sp>
        <p:sp>
          <p:nvSpPr>
            <p:cNvPr id="57" name="AutoShape 38">
              <a:extLst>
                <a:ext uri="{FF2B5EF4-FFF2-40B4-BE49-F238E27FC236}">
                  <a16:creationId xmlns:a16="http://schemas.microsoft.com/office/drawing/2014/main" id="{04A31849-822C-4BD8-A419-8DE4DB5928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322209" y="648853"/>
              <a:ext cx="673066" cy="67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ee4pContent1">
              <a:extLst>
                <a:ext uri="{FF2B5EF4-FFF2-40B4-BE49-F238E27FC236}">
                  <a16:creationId xmlns:a16="http://schemas.microsoft.com/office/drawing/2014/main" id="{ADBC6C02-1EBF-4E66-AC6C-161FE555D31B}"/>
                </a:ext>
              </a:extLst>
            </p:cNvPr>
            <p:cNvSpPr txBox="1"/>
            <p:nvPr/>
          </p:nvSpPr>
          <p:spPr>
            <a:xfrm flipH="1">
              <a:off x="5286277" y="2309758"/>
              <a:ext cx="1832104" cy="1489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115888" indent="-115888" algn="l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PO Planning</a:t>
              </a:r>
            </a:p>
            <a:p>
              <a:pPr marL="115888" indent="-115888" algn="l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Project Activities</a:t>
              </a:r>
            </a:p>
            <a:p>
              <a:pPr marL="115888" indent="-115888" algn="l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Others</a:t>
              </a:r>
            </a:p>
            <a:p>
              <a:pPr marL="115888" indent="-115888" algn="l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Risk Response Plan</a:t>
              </a:r>
            </a:p>
            <a:p>
              <a:pPr marL="115888" indent="-115888" algn="l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200" kern="0" dirty="0" smtClean="0"/>
                <a:t>Contingency</a:t>
              </a:r>
              <a:endParaRPr lang="ar-SA" sz="1200" kern="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663770" y="3494736"/>
            <a:ext cx="5998290" cy="3194402"/>
            <a:chOff x="5096948" y="233439"/>
            <a:chExt cx="6488436" cy="386593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D279B3E-D9C9-4980-B47C-BC92397EB458}"/>
                </a:ext>
              </a:extLst>
            </p:cNvPr>
            <p:cNvSpPr/>
            <p:nvPr/>
          </p:nvSpPr>
          <p:spPr>
            <a:xfrm>
              <a:off x="9518468" y="2057011"/>
              <a:ext cx="2066916" cy="20423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row: Pentagon 40">
              <a:extLst>
                <a:ext uri="{FF2B5EF4-FFF2-40B4-BE49-F238E27FC236}">
                  <a16:creationId xmlns:a16="http://schemas.microsoft.com/office/drawing/2014/main" id="{25629702-6EA8-458D-95EE-50B73AF3C82D}"/>
                </a:ext>
              </a:extLst>
            </p:cNvPr>
            <p:cNvSpPr/>
            <p:nvPr/>
          </p:nvSpPr>
          <p:spPr>
            <a:xfrm rot="5400000">
              <a:off x="9850110" y="451020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Arrow: Pentagon 41">
              <a:extLst>
                <a:ext uri="{FF2B5EF4-FFF2-40B4-BE49-F238E27FC236}">
                  <a16:creationId xmlns:a16="http://schemas.microsoft.com/office/drawing/2014/main" id="{1F75AD12-FBE6-4586-9EED-7B3CDD524D63}"/>
                </a:ext>
              </a:extLst>
            </p:cNvPr>
            <p:cNvSpPr/>
            <p:nvPr/>
          </p:nvSpPr>
          <p:spPr>
            <a:xfrm rot="5400000">
              <a:off x="9850110" y="410933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accent5"/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ee4pContent1">
              <a:extLst>
                <a:ext uri="{FF2B5EF4-FFF2-40B4-BE49-F238E27FC236}">
                  <a16:creationId xmlns:a16="http://schemas.microsoft.com/office/drawing/2014/main" id="{5FB1451F-27F8-4026-983D-4FC2D13FBF1D}"/>
                </a:ext>
              </a:extLst>
            </p:cNvPr>
            <p:cNvSpPr txBox="1"/>
            <p:nvPr/>
          </p:nvSpPr>
          <p:spPr>
            <a:xfrm flipH="1">
              <a:off x="9867683" y="1398916"/>
              <a:ext cx="1368485" cy="297982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600" kern="0" dirty="0" smtClean="0">
                  <a:solidFill>
                    <a:schemeClr val="bg1"/>
                  </a:solidFill>
                </a:rPr>
                <a:t>Set Baseline</a:t>
              </a:r>
              <a:endParaRPr lang="ar-SA" sz="1600" kern="0" dirty="0">
                <a:solidFill>
                  <a:schemeClr val="bg1"/>
                </a:solidFill>
              </a:endParaRPr>
            </a:p>
          </p:txBody>
        </p:sp>
        <p:sp>
          <p:nvSpPr>
            <p:cNvPr id="65" name="Hexagon 64">
              <a:extLst>
                <a:ext uri="{FF2B5EF4-FFF2-40B4-BE49-F238E27FC236}">
                  <a16:creationId xmlns:a16="http://schemas.microsoft.com/office/drawing/2014/main" id="{9DB60B57-8220-4864-9B5C-1BB919A9BC59}"/>
                </a:ext>
              </a:extLst>
            </p:cNvPr>
            <p:cNvSpPr/>
            <p:nvPr/>
          </p:nvSpPr>
          <p:spPr>
            <a:xfrm rot="5400000">
              <a:off x="10068111" y="300172"/>
              <a:ext cx="967632" cy="834169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ee4pContent1">
              <a:extLst>
                <a:ext uri="{FF2B5EF4-FFF2-40B4-BE49-F238E27FC236}">
                  <a16:creationId xmlns:a16="http://schemas.microsoft.com/office/drawing/2014/main" id="{0741752B-AD07-45B9-9B09-B32C88C63DD9}"/>
                </a:ext>
              </a:extLst>
            </p:cNvPr>
            <p:cNvSpPr txBox="1"/>
            <p:nvPr/>
          </p:nvSpPr>
          <p:spPr>
            <a:xfrm flipH="1">
              <a:off x="9682295" y="2309758"/>
              <a:ext cx="1688257" cy="113605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400" kern="0" dirty="0" smtClean="0"/>
                <a:t>Benchmark the project.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400" kern="0" dirty="0" smtClean="0"/>
                <a:t>KPIs start counting</a:t>
              </a:r>
              <a:endParaRPr lang="ar-SA" sz="1400" kern="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0CC0C8-D5BC-4585-993E-C75AA180E8FB}"/>
                </a:ext>
              </a:extLst>
            </p:cNvPr>
            <p:cNvSpPr/>
            <p:nvPr/>
          </p:nvSpPr>
          <p:spPr>
            <a:xfrm>
              <a:off x="7307709" y="2057011"/>
              <a:ext cx="2066916" cy="2042367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: Pentagon 48">
              <a:extLst>
                <a:ext uri="{FF2B5EF4-FFF2-40B4-BE49-F238E27FC236}">
                  <a16:creationId xmlns:a16="http://schemas.microsoft.com/office/drawing/2014/main" id="{3CA4BF90-1A04-486C-B524-FA5EAEA4D166}"/>
                </a:ext>
              </a:extLst>
            </p:cNvPr>
            <p:cNvSpPr/>
            <p:nvPr/>
          </p:nvSpPr>
          <p:spPr>
            <a:xfrm rot="5400000">
              <a:off x="7639349" y="451020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Arrow: Pentagon 49">
              <a:extLst>
                <a:ext uri="{FF2B5EF4-FFF2-40B4-BE49-F238E27FC236}">
                  <a16:creationId xmlns:a16="http://schemas.microsoft.com/office/drawing/2014/main" id="{76D62BB0-1EEC-4BA5-9B53-A47638121A67}"/>
                </a:ext>
              </a:extLst>
            </p:cNvPr>
            <p:cNvSpPr/>
            <p:nvPr/>
          </p:nvSpPr>
          <p:spPr>
            <a:xfrm rot="5400000">
              <a:off x="7639351" y="410933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accent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ee4pContent1">
              <a:extLst>
                <a:ext uri="{FF2B5EF4-FFF2-40B4-BE49-F238E27FC236}">
                  <a16:creationId xmlns:a16="http://schemas.microsoft.com/office/drawing/2014/main" id="{BA4C515C-40B3-45A2-BAAF-416D899D175A}"/>
                </a:ext>
              </a:extLst>
            </p:cNvPr>
            <p:cNvSpPr txBox="1"/>
            <p:nvPr/>
          </p:nvSpPr>
          <p:spPr>
            <a:xfrm flipH="1">
              <a:off x="7648835" y="1398916"/>
              <a:ext cx="1384662" cy="595966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600" kern="0" dirty="0" smtClean="0">
                  <a:solidFill>
                    <a:schemeClr val="bg1"/>
                  </a:solidFill>
                </a:rPr>
                <a:t>Project Plan Approval</a:t>
              </a:r>
              <a:endParaRPr lang="ar-SA" sz="1600" kern="0" dirty="0">
                <a:solidFill>
                  <a:schemeClr val="bg1"/>
                </a:solidFill>
              </a:endParaRPr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C420B669-07F8-4A69-945E-6E5018AF02CA}"/>
                </a:ext>
              </a:extLst>
            </p:cNvPr>
            <p:cNvSpPr/>
            <p:nvPr/>
          </p:nvSpPr>
          <p:spPr>
            <a:xfrm rot="5400000">
              <a:off x="7853409" y="300171"/>
              <a:ext cx="967632" cy="834169"/>
            </a:xfrm>
            <a:prstGeom prst="hexagon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ee4pContent1">
              <a:extLst>
                <a:ext uri="{FF2B5EF4-FFF2-40B4-BE49-F238E27FC236}">
                  <a16:creationId xmlns:a16="http://schemas.microsoft.com/office/drawing/2014/main" id="{5D884014-3EAE-4E3D-AE0C-4A8F13C12FC7}"/>
                </a:ext>
              </a:extLst>
            </p:cNvPr>
            <p:cNvSpPr txBox="1"/>
            <p:nvPr/>
          </p:nvSpPr>
          <p:spPr>
            <a:xfrm flipH="1">
              <a:off x="7497039" y="2309758"/>
              <a:ext cx="1688257" cy="122917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400" kern="0" dirty="0" smtClean="0"/>
                <a:t>PMO Compliance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400" kern="0" dirty="0" smtClean="0"/>
                <a:t>Sponsor Approval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400" kern="0" dirty="0" smtClean="0"/>
                <a:t>Finance if budget changed </a:t>
              </a:r>
              <a:endParaRPr lang="ar-SA" sz="1400" kern="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4A37301-9B6C-46E4-B094-16EC70CB0B25}"/>
                </a:ext>
              </a:extLst>
            </p:cNvPr>
            <p:cNvSpPr/>
            <p:nvPr/>
          </p:nvSpPr>
          <p:spPr>
            <a:xfrm>
              <a:off x="5096949" y="2057011"/>
              <a:ext cx="2066916" cy="20423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Pentagon 56">
              <a:extLst>
                <a:ext uri="{FF2B5EF4-FFF2-40B4-BE49-F238E27FC236}">
                  <a16:creationId xmlns:a16="http://schemas.microsoft.com/office/drawing/2014/main" id="{76D6A7DB-2E08-480F-B6DB-DDA440E390FF}"/>
                </a:ext>
              </a:extLst>
            </p:cNvPr>
            <p:cNvSpPr/>
            <p:nvPr/>
          </p:nvSpPr>
          <p:spPr>
            <a:xfrm rot="5400000">
              <a:off x="5428590" y="451020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Arrow: Pentagon 57">
              <a:extLst>
                <a:ext uri="{FF2B5EF4-FFF2-40B4-BE49-F238E27FC236}">
                  <a16:creationId xmlns:a16="http://schemas.microsoft.com/office/drawing/2014/main" id="{0D3F497C-CBC7-4231-8794-BC43A116109B}"/>
                </a:ext>
              </a:extLst>
            </p:cNvPr>
            <p:cNvSpPr/>
            <p:nvPr/>
          </p:nvSpPr>
          <p:spPr>
            <a:xfrm rot="5400000">
              <a:off x="5428591" y="410933"/>
              <a:ext cx="1403631" cy="2066916"/>
            </a:xfrm>
            <a:prstGeom prst="homePlate">
              <a:avLst>
                <a:gd name="adj" fmla="val 14501"/>
              </a:avLst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F62D9044-E7AE-4B06-9685-C9F2552D0FB6}"/>
                </a:ext>
              </a:extLst>
            </p:cNvPr>
            <p:cNvSpPr/>
            <p:nvPr/>
          </p:nvSpPr>
          <p:spPr>
            <a:xfrm rot="5400000">
              <a:off x="5646592" y="300170"/>
              <a:ext cx="967632" cy="834169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ee4pContent1">
              <a:extLst>
                <a:ext uri="{FF2B5EF4-FFF2-40B4-BE49-F238E27FC236}">
                  <a16:creationId xmlns:a16="http://schemas.microsoft.com/office/drawing/2014/main" id="{4BC73862-A9EF-4776-8C34-5541FDE2FBFD}"/>
                </a:ext>
              </a:extLst>
            </p:cNvPr>
            <p:cNvSpPr txBox="1"/>
            <p:nvPr/>
          </p:nvSpPr>
          <p:spPr>
            <a:xfrm flipH="1">
              <a:off x="5366099" y="1398916"/>
              <a:ext cx="1528615" cy="595966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600" dirty="0">
                  <a:solidFill>
                    <a:prstClr val="white"/>
                  </a:solidFill>
                </a:rPr>
                <a:t>Develop Risk Register</a:t>
              </a:r>
              <a:endParaRPr lang="ar-SA" sz="1600" kern="0" dirty="0">
                <a:solidFill>
                  <a:schemeClr val="bg1"/>
                </a:solidFill>
              </a:endParaRPr>
            </a:p>
          </p:txBody>
        </p:sp>
        <p:sp>
          <p:nvSpPr>
            <p:cNvPr id="80" name="AutoShape 38">
              <a:extLst>
                <a:ext uri="{FF2B5EF4-FFF2-40B4-BE49-F238E27FC236}">
                  <a16:creationId xmlns:a16="http://schemas.microsoft.com/office/drawing/2014/main" id="{04A31849-822C-4BD8-A419-8DE4DB5928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322209" y="648853"/>
              <a:ext cx="673066" cy="67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ee4pContent1">
              <a:extLst>
                <a:ext uri="{FF2B5EF4-FFF2-40B4-BE49-F238E27FC236}">
                  <a16:creationId xmlns:a16="http://schemas.microsoft.com/office/drawing/2014/main" id="{ADBC6C02-1EBF-4E66-AC6C-161FE555D31B}"/>
                </a:ext>
              </a:extLst>
            </p:cNvPr>
            <p:cNvSpPr txBox="1"/>
            <p:nvPr/>
          </p:nvSpPr>
          <p:spPr>
            <a:xfrm flipH="1">
              <a:off x="5286277" y="2309758"/>
              <a:ext cx="1832104" cy="1322298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400" kern="0" dirty="0" smtClean="0"/>
                <a:t>Risk Identification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400" kern="0" dirty="0" smtClean="0"/>
                <a:t>Risk Analysis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400" kern="0" dirty="0"/>
                <a:t>Risk Response </a:t>
              </a:r>
              <a:r>
                <a:rPr lang="en-US" sz="1400" kern="0" dirty="0" smtClean="0"/>
                <a:t>Plan</a:t>
              </a:r>
            </a:p>
            <a:p>
              <a:pPr marL="115888" indent="-115888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sz="1400" kern="0" dirty="0"/>
                <a:t>Risk Ownership</a:t>
              </a:r>
              <a:endParaRPr lang="ar-SA" sz="1400" kern="0" dirty="0"/>
            </a:p>
          </p:txBody>
        </p:sp>
      </p:grpSp>
      <p:pic>
        <p:nvPicPr>
          <p:cNvPr id="83" name="Graphic 54">
            <a:extLst>
              <a:ext uri="{FF2B5EF4-FFF2-40B4-BE49-F238E27FC236}">
                <a16:creationId xmlns:a16="http://schemas.microsoft.com/office/drawing/2014/main" id="{73261BA5-277B-AA4B-BD65-2006A48C5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77278" y="389354"/>
            <a:ext cx="445832" cy="40233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6DCCFC2-5B6C-4B09-B6DD-6C894AAB63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527" y="395151"/>
            <a:ext cx="475488" cy="402336"/>
          </a:xfrm>
          <a:prstGeom prst="rect">
            <a:avLst/>
          </a:prstGeom>
        </p:spPr>
      </p:pic>
      <p:pic>
        <p:nvPicPr>
          <p:cNvPr id="85" name="Picture 84" descr="A close up of a logo&#10;&#10;Description generated with very high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CEA23351-5BEE-456D-B277-890A3F706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0761" y="392158"/>
            <a:ext cx="429613" cy="402336"/>
          </a:xfrm>
          <a:prstGeom prst="rect">
            <a:avLst/>
          </a:prstGeom>
        </p:spPr>
      </p:pic>
      <p:pic>
        <p:nvPicPr>
          <p:cNvPr id="86" name="Graphic 30">
            <a:extLst>
              <a:ext uri="{FF2B5EF4-FFF2-40B4-BE49-F238E27FC236}">
                <a16:creationId xmlns:a16="http://schemas.microsoft.com/office/drawing/2014/main" id="{F7469A23-DEDF-A944-8943-65F4B3CDEE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400615" y="3690999"/>
            <a:ext cx="402336" cy="402336"/>
          </a:xfrm>
          <a:prstGeom prst="rect">
            <a:avLst/>
          </a:prstGeom>
        </p:spPr>
      </p:pic>
      <p:pic>
        <p:nvPicPr>
          <p:cNvPr id="87" name="Graphic 59">
            <a:extLst>
              <a:ext uri="{FF2B5EF4-FFF2-40B4-BE49-F238E27FC236}">
                <a16:creationId xmlns:a16="http://schemas.microsoft.com/office/drawing/2014/main" id="{2F648B0C-4B65-164B-9013-FADCA2D996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8466043" y="3690999"/>
            <a:ext cx="402336" cy="402336"/>
          </a:xfrm>
          <a:prstGeom prst="rect">
            <a:avLst/>
          </a:prstGeom>
        </p:spPr>
      </p:pic>
      <p:pic>
        <p:nvPicPr>
          <p:cNvPr id="88" name="Graphic 31">
            <a:extLst>
              <a:ext uri="{FF2B5EF4-FFF2-40B4-BE49-F238E27FC236}">
                <a16:creationId xmlns:a16="http://schemas.microsoft.com/office/drawing/2014/main" id="{986D4CE6-A3E3-49E9-A5A2-A3A7E2A10A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0543725" y="3690999"/>
            <a:ext cx="325892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640080" y="274319"/>
            <a:ext cx="10980655" cy="9144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685800" rtl="1" eaLnBrk="1" latinLnBrk="0" hangingPunct="1">
              <a:spcBef>
                <a:spcPct val="0"/>
              </a:spcBef>
              <a:buNone/>
              <a:defRPr sz="1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Project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652F8F"/>
                </a:solidFill>
                <a:effectLst/>
                <a:uLnTx/>
                <a:uFillTx/>
                <a:latin typeface="DIN Next LT Arabic Medium"/>
                <a:ea typeface="+mj-ea"/>
                <a:cs typeface="DIN Next LT Arabic Medium"/>
              </a:rPr>
              <a:t> Execution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52F8F"/>
              </a:solidFill>
              <a:effectLst/>
              <a:uLnTx/>
              <a:uFillTx/>
              <a:latin typeface="DIN Next LT Arabic Medium"/>
              <a:ea typeface="+mj-ea"/>
              <a:cs typeface="DIN Next LT Arabic Medium"/>
            </a:endParaRPr>
          </a:p>
        </p:txBody>
      </p:sp>
      <p:sp>
        <p:nvSpPr>
          <p:cNvPr id="3" name="Oval 2"/>
          <p:cNvSpPr/>
          <p:nvPr/>
        </p:nvSpPr>
        <p:spPr>
          <a:xfrm>
            <a:off x="2798836" y="4141562"/>
            <a:ext cx="1620000" cy="627591"/>
          </a:xfrm>
          <a:prstGeom prst="ellipse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Deliverables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98836" y="2759580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Execute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Tasks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Next LT Arabic"/>
              <a:ea typeface="+mn-ea"/>
              <a:cs typeface="DIN Next LT Arab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8836" y="1331220"/>
            <a:ext cx="1620000" cy="66122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Hold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Kick-Off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meeting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642" y="1992443"/>
            <a:ext cx="4388" cy="767137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608591" y="3428694"/>
            <a:ext cx="490" cy="720759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06091" y="4769153"/>
            <a:ext cx="5491" cy="795558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lowchart: Predefined Process 8"/>
          <p:cNvSpPr/>
          <p:nvPr/>
        </p:nvSpPr>
        <p:spPr>
          <a:xfrm>
            <a:off x="2785097" y="5578772"/>
            <a:ext cx="1620000" cy="661223"/>
          </a:xfrm>
          <a:prstGeom prst="flowChartPredefinedProcess">
            <a:avLst/>
          </a:prstGeom>
          <a:solidFill>
            <a:schemeClr val="accent2"/>
          </a:solidFill>
          <a:ln>
            <a:solidFill>
              <a:schemeClr val="bg2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Acceptance Criteria 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"/>
                <a:ea typeface="+mn-ea"/>
                <a:cs typeface="DIN Next LT Arabic"/>
              </a:rPr>
              <a:t>Process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181511" y="1204568"/>
            <a:ext cx="2701230" cy="3771246"/>
            <a:chOff x="4715973" y="1188719"/>
            <a:chExt cx="2455925" cy="39788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DEF4F1-7575-489F-91D6-8F03B03401C5}"/>
                </a:ext>
              </a:extLst>
            </p:cNvPr>
            <p:cNvSpPr/>
            <p:nvPr/>
          </p:nvSpPr>
          <p:spPr>
            <a:xfrm rot="16200000">
              <a:off x="4987953" y="2983578"/>
              <a:ext cx="1911966" cy="2455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Pentagon 32">
              <a:extLst>
                <a:ext uri="{FF2B5EF4-FFF2-40B4-BE49-F238E27FC236}">
                  <a16:creationId xmlns:a16="http://schemas.microsoft.com/office/drawing/2014/main" id="{7DB77734-3480-472C-B677-8B9ADE126D41}"/>
                </a:ext>
              </a:extLst>
            </p:cNvPr>
            <p:cNvSpPr/>
            <p:nvPr/>
          </p:nvSpPr>
          <p:spPr>
            <a:xfrm rot="16200000" flipH="1">
              <a:off x="5141579" y="1346459"/>
              <a:ext cx="1604712" cy="2455924"/>
            </a:xfrm>
            <a:prstGeom prst="homePlate">
              <a:avLst>
                <a:gd name="adj" fmla="val 13896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Pentagon 33">
              <a:extLst>
                <a:ext uri="{FF2B5EF4-FFF2-40B4-BE49-F238E27FC236}">
                  <a16:creationId xmlns:a16="http://schemas.microsoft.com/office/drawing/2014/main" id="{50F48461-4039-4F82-871B-9AB3E04CBD24}"/>
                </a:ext>
              </a:extLst>
            </p:cNvPr>
            <p:cNvSpPr/>
            <p:nvPr/>
          </p:nvSpPr>
          <p:spPr>
            <a:xfrm rot="16200000" flipH="1">
              <a:off x="5167628" y="1320410"/>
              <a:ext cx="1552614" cy="2455924"/>
            </a:xfrm>
            <a:prstGeom prst="homePlate">
              <a:avLst>
                <a:gd name="adj" fmla="val 13896"/>
              </a:avLst>
            </a:prstGeom>
            <a:solidFill>
              <a:schemeClr val="accent4"/>
            </a:solidFill>
            <a:ln w="127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4B2D3B2C-BF7F-4D05-B565-552189298B74}"/>
                </a:ext>
              </a:extLst>
            </p:cNvPr>
            <p:cNvSpPr/>
            <p:nvPr/>
          </p:nvSpPr>
          <p:spPr>
            <a:xfrm rot="16200000" flipH="1">
              <a:off x="5393235" y="1293099"/>
              <a:ext cx="1101401" cy="892641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8EF2C6-C66B-46B7-9087-D95E9CE61001}"/>
                </a:ext>
              </a:extLst>
            </p:cNvPr>
            <p:cNvSpPr/>
            <p:nvPr/>
          </p:nvSpPr>
          <p:spPr>
            <a:xfrm>
              <a:off x="4899175" y="2529385"/>
              <a:ext cx="2089518" cy="3571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1449" algn="ctr" defTabSz="872966" rtl="1">
                <a:spcBef>
                  <a:spcPts val="547"/>
                </a:spcBef>
                <a:buClr>
                  <a:srgbClr val="177B57"/>
                </a:buClr>
                <a:buSzPct val="100000"/>
                <a:buNone/>
                <a:defRPr/>
              </a:pPr>
              <a:r>
                <a:rPr lang="en-US" sz="1600" kern="0" dirty="0">
                  <a:solidFill>
                    <a:schemeClr val="bg1"/>
                  </a:solidFill>
                  <a:latin typeface="DIN Next LT Arabic" pitchFamily="34" charset="-78"/>
                  <a:cs typeface="DIN Next LT Arabic" pitchFamily="34" charset="-78"/>
                </a:rPr>
                <a:t>Hold Kick-Off meeting</a:t>
              </a:r>
            </a:p>
          </p:txBody>
        </p:sp>
        <p:sp>
          <p:nvSpPr>
            <p:cNvPr id="16" name="ee4pContent1">
              <a:extLst>
                <a:ext uri="{FF2B5EF4-FFF2-40B4-BE49-F238E27FC236}">
                  <a16:creationId xmlns:a16="http://schemas.microsoft.com/office/drawing/2014/main" id="{3A3CFF03-D6E6-4B41-8A2F-05C9CE8EE46A}"/>
                </a:ext>
              </a:extLst>
            </p:cNvPr>
            <p:cNvSpPr txBox="1"/>
            <p:nvPr/>
          </p:nvSpPr>
          <p:spPr>
            <a:xfrm>
              <a:off x="4899177" y="3455184"/>
              <a:ext cx="2089516" cy="125363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lIns="0" tIns="0" rIns="0" bIns="0" rtlCol="0" anchor="t" anchorCtr="0"/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115888" indent="-115888">
                <a:spcBef>
                  <a:spcPts val="0"/>
                </a:spcBef>
                <a:defRPr/>
              </a:pPr>
              <a:r>
                <a:rPr lang="en-US" sz="1400" kern="0" dirty="0" smtClean="0">
                  <a:solidFill>
                    <a:schemeClr val="tx2"/>
                  </a:solidFill>
                </a:rPr>
                <a:t>Introductions</a:t>
              </a:r>
            </a:p>
            <a:p>
              <a:pPr marL="115888" indent="-115888">
                <a:spcBef>
                  <a:spcPts val="0"/>
                </a:spcBef>
                <a:defRPr/>
              </a:pPr>
              <a:r>
                <a:rPr lang="en-US" sz="1400" kern="0" dirty="0">
                  <a:solidFill>
                    <a:schemeClr val="tx2"/>
                  </a:solidFill>
                </a:rPr>
                <a:t>Executive </a:t>
              </a:r>
              <a:r>
                <a:rPr lang="en-US" sz="1400" kern="0" dirty="0" smtClean="0">
                  <a:solidFill>
                    <a:schemeClr val="tx2"/>
                  </a:solidFill>
                </a:rPr>
                <a:t>Summary</a:t>
              </a:r>
            </a:p>
            <a:p>
              <a:pPr marL="115888" indent="-115888">
                <a:spcBef>
                  <a:spcPts val="0"/>
                </a:spcBef>
                <a:defRPr/>
              </a:pPr>
              <a:r>
                <a:rPr lang="en-US" sz="1400" kern="0" dirty="0">
                  <a:solidFill>
                    <a:schemeClr val="tx2"/>
                  </a:solidFill>
                </a:rPr>
                <a:t>Scope and </a:t>
              </a:r>
              <a:r>
                <a:rPr lang="en-US" sz="1400" kern="0" dirty="0" smtClean="0">
                  <a:solidFill>
                    <a:schemeClr val="tx2"/>
                  </a:solidFill>
                </a:rPr>
                <a:t>Deliverables</a:t>
              </a:r>
            </a:p>
            <a:p>
              <a:pPr marL="115888" indent="-115888">
                <a:spcBef>
                  <a:spcPts val="0"/>
                </a:spcBef>
                <a:defRPr/>
              </a:pPr>
              <a:r>
                <a:rPr lang="en-US" sz="1400" kern="0" dirty="0">
                  <a:solidFill>
                    <a:schemeClr val="tx2"/>
                  </a:solidFill>
                </a:rPr>
                <a:t>Roles and </a:t>
              </a:r>
              <a:r>
                <a:rPr lang="en-US" sz="1400" kern="0" dirty="0" smtClean="0">
                  <a:solidFill>
                    <a:schemeClr val="tx2"/>
                  </a:solidFill>
                </a:rPr>
                <a:t>Responsibilities</a:t>
              </a:r>
            </a:p>
            <a:p>
              <a:pPr marL="115888" indent="-115888">
                <a:spcBef>
                  <a:spcPts val="0"/>
                </a:spcBef>
                <a:defRPr/>
              </a:pPr>
              <a:r>
                <a:rPr lang="en-US" sz="1400" kern="0" dirty="0" smtClean="0">
                  <a:solidFill>
                    <a:schemeClr val="tx2"/>
                  </a:solidFill>
                </a:rPr>
                <a:t>Timelines</a:t>
              </a:r>
            </a:p>
            <a:p>
              <a:pPr marL="115888" indent="-115888">
                <a:spcBef>
                  <a:spcPts val="0"/>
                </a:spcBef>
                <a:defRPr/>
              </a:pPr>
              <a:r>
                <a:rPr lang="en-US" sz="1400" kern="0" dirty="0">
                  <a:solidFill>
                    <a:schemeClr val="tx2"/>
                  </a:solidFill>
                </a:rPr>
                <a:t>Communication and Meeting Plans</a:t>
              </a:r>
              <a:endParaRPr lang="ar-SA" sz="1400" kern="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59480" y="1188719"/>
            <a:ext cx="2697480" cy="3767328"/>
            <a:chOff x="6135314" y="1341952"/>
            <a:chExt cx="2455924" cy="397880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122539-9E3F-4218-BB35-FE3B3F16E147}"/>
                </a:ext>
              </a:extLst>
            </p:cNvPr>
            <p:cNvSpPr/>
            <p:nvPr/>
          </p:nvSpPr>
          <p:spPr>
            <a:xfrm rot="16200000">
              <a:off x="6407293" y="3136811"/>
              <a:ext cx="1911966" cy="2455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row: Pentagon 37">
              <a:extLst>
                <a:ext uri="{FF2B5EF4-FFF2-40B4-BE49-F238E27FC236}">
                  <a16:creationId xmlns:a16="http://schemas.microsoft.com/office/drawing/2014/main" id="{2D4E773D-8491-48DC-A683-721B67D54F12}"/>
                </a:ext>
              </a:extLst>
            </p:cNvPr>
            <p:cNvSpPr/>
            <p:nvPr/>
          </p:nvSpPr>
          <p:spPr>
            <a:xfrm rot="16200000" flipH="1">
              <a:off x="6560920" y="1499692"/>
              <a:ext cx="1604712" cy="2455924"/>
            </a:xfrm>
            <a:prstGeom prst="homePlate">
              <a:avLst>
                <a:gd name="adj" fmla="val 13896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Pentagon 38">
              <a:extLst>
                <a:ext uri="{FF2B5EF4-FFF2-40B4-BE49-F238E27FC236}">
                  <a16:creationId xmlns:a16="http://schemas.microsoft.com/office/drawing/2014/main" id="{75CA638B-F52F-457D-987F-D9447CFB6C3E}"/>
                </a:ext>
              </a:extLst>
            </p:cNvPr>
            <p:cNvSpPr/>
            <p:nvPr/>
          </p:nvSpPr>
          <p:spPr>
            <a:xfrm rot="16200000" flipH="1">
              <a:off x="6586969" y="1473643"/>
              <a:ext cx="1552614" cy="2455924"/>
            </a:xfrm>
            <a:prstGeom prst="homePlate">
              <a:avLst>
                <a:gd name="adj" fmla="val 13896"/>
              </a:avLst>
            </a:prstGeom>
            <a:solidFill>
              <a:schemeClr val="accent1"/>
            </a:solidFill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ee4pContent1">
              <a:extLst>
                <a:ext uri="{FF2B5EF4-FFF2-40B4-BE49-F238E27FC236}">
                  <a16:creationId xmlns:a16="http://schemas.microsoft.com/office/drawing/2014/main" id="{30397B9A-8E43-4D9F-B918-0CA09D870789}"/>
                </a:ext>
              </a:extLst>
            </p:cNvPr>
            <p:cNvSpPr txBox="1"/>
            <p:nvPr/>
          </p:nvSpPr>
          <p:spPr>
            <a:xfrm>
              <a:off x="6378670" y="3810557"/>
              <a:ext cx="2089516" cy="125363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lIns="0" tIns="0" rIns="0" bIns="0" rtlCol="0" anchor="t" anchorCtr="0"/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115888" indent="-115888" algn="l"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sz="1400" kern="0" dirty="0" smtClean="0">
                  <a:solidFill>
                    <a:schemeClr val="tx2"/>
                  </a:solidFill>
                </a:rPr>
                <a:t>Project schedule updated on EPM</a:t>
              </a:r>
            </a:p>
            <a:p>
              <a:pPr marL="115888" indent="-115888" algn="l"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sz="1400" kern="0" dirty="0" smtClean="0">
                  <a:solidFill>
                    <a:schemeClr val="tx2"/>
                  </a:solidFill>
                </a:rPr>
                <a:t>All documents uploaded on EPM</a:t>
              </a:r>
              <a:endParaRPr lang="ar-SA" sz="1400" kern="0" dirty="0">
                <a:solidFill>
                  <a:schemeClr val="tx2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53F0C1-7F3A-4A73-B25A-488C0BD4B3FF}"/>
                </a:ext>
              </a:extLst>
            </p:cNvPr>
            <p:cNvSpPr/>
            <p:nvPr/>
          </p:nvSpPr>
          <p:spPr>
            <a:xfrm>
              <a:off x="6710498" y="2682618"/>
              <a:ext cx="1305557" cy="357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1449" algn="ctr" defTabSz="872966" rtl="1">
                <a:spcBef>
                  <a:spcPts val="547"/>
                </a:spcBef>
                <a:buClr>
                  <a:srgbClr val="177B57"/>
                </a:buClr>
                <a:buSzPct val="100000"/>
                <a:buNone/>
                <a:defRPr/>
              </a:pPr>
              <a:r>
                <a:rPr lang="en-US" sz="1600" kern="0" dirty="0" smtClean="0">
                  <a:solidFill>
                    <a:schemeClr val="bg1"/>
                  </a:solidFill>
                  <a:latin typeface="DIN Next LT Arabic" pitchFamily="34" charset="-78"/>
                  <a:cs typeface="DIN Next LT Arabic" pitchFamily="34" charset="-78"/>
                </a:rPr>
                <a:t>Execute Task</a:t>
              </a:r>
              <a:endParaRPr lang="en-US" sz="1600" kern="0" dirty="0">
                <a:solidFill>
                  <a:schemeClr val="bg1"/>
                </a:solidFill>
                <a:latin typeface="DIN Next LT Arabic" pitchFamily="34" charset="-78"/>
                <a:cs typeface="DIN Next LT Arabic" pitchFamily="34" charset="-78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8CE2A4C9-D087-40A3-84B5-83DF2BF80502}"/>
                </a:ext>
              </a:extLst>
            </p:cNvPr>
            <p:cNvSpPr/>
            <p:nvPr/>
          </p:nvSpPr>
          <p:spPr>
            <a:xfrm rot="16200000" flipH="1">
              <a:off x="6812576" y="1446332"/>
              <a:ext cx="1101401" cy="892641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744112A-E079-4599-A65A-9D086C3C7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87" y="1433783"/>
            <a:ext cx="588873" cy="548640"/>
          </a:xfrm>
          <a:prstGeom prst="rect">
            <a:avLst/>
          </a:prstGeom>
        </p:spPr>
      </p:pic>
      <p:pic>
        <p:nvPicPr>
          <p:cNvPr id="27" name="Graphic 72">
            <a:extLst>
              <a:ext uri="{FF2B5EF4-FFF2-40B4-BE49-F238E27FC236}">
                <a16:creationId xmlns:a16="http://schemas.microsoft.com/office/drawing/2014/main" id="{E37B691D-0B04-1248-9282-B5211B296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431705" y="1433783"/>
            <a:ext cx="553029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Elm">
      <a:dk1>
        <a:srgbClr val="808285"/>
      </a:dk1>
      <a:lt1>
        <a:srgbClr val="FFFFFF"/>
      </a:lt1>
      <a:dk2>
        <a:srgbClr val="1E1656"/>
      </a:dk2>
      <a:lt2>
        <a:srgbClr val="FFFFFF"/>
      </a:lt2>
      <a:accent1>
        <a:srgbClr val="722EA5"/>
      </a:accent1>
      <a:accent2>
        <a:srgbClr val="902EA5"/>
      </a:accent2>
      <a:accent3>
        <a:srgbClr val="652F8F"/>
      </a:accent3>
      <a:accent4>
        <a:srgbClr val="2A6EBB"/>
      </a:accent4>
      <a:accent5>
        <a:srgbClr val="4AC7F4"/>
      </a:accent5>
      <a:accent6>
        <a:srgbClr val="808285"/>
      </a:accent6>
      <a:hlink>
        <a:srgbClr val="0000FF"/>
      </a:hlink>
      <a:folHlink>
        <a:srgbClr val="90298D"/>
      </a:folHlink>
    </a:clrScheme>
    <a:fontScheme name="Elm">
      <a:majorFont>
        <a:latin typeface="DIN Next LT Arabic Medium"/>
        <a:ea typeface=""/>
        <a:cs typeface="DIN Next LT Arabic Medium"/>
      </a:majorFont>
      <a:minorFont>
        <a:latin typeface="DIN Next LT Arabic"/>
        <a:ea typeface=""/>
        <a:cs typeface="DIN Next LT Arab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lm">
      <a:dk1>
        <a:srgbClr val="808285"/>
      </a:dk1>
      <a:lt1>
        <a:srgbClr val="FFFFFF"/>
      </a:lt1>
      <a:dk2>
        <a:srgbClr val="1E1656"/>
      </a:dk2>
      <a:lt2>
        <a:srgbClr val="FFFFFF"/>
      </a:lt2>
      <a:accent1>
        <a:srgbClr val="722EA5"/>
      </a:accent1>
      <a:accent2>
        <a:srgbClr val="902EA5"/>
      </a:accent2>
      <a:accent3>
        <a:srgbClr val="652F8F"/>
      </a:accent3>
      <a:accent4>
        <a:srgbClr val="2A6EBB"/>
      </a:accent4>
      <a:accent5>
        <a:srgbClr val="4AC7F4"/>
      </a:accent5>
      <a:accent6>
        <a:srgbClr val="808285"/>
      </a:accent6>
      <a:hlink>
        <a:srgbClr val="0000FF"/>
      </a:hlink>
      <a:folHlink>
        <a:srgbClr val="90298D"/>
      </a:folHlink>
    </a:clrScheme>
    <a:fontScheme name="Elm">
      <a:majorFont>
        <a:latin typeface="DIN Next LT Arabic Medium"/>
        <a:ea typeface=""/>
        <a:cs typeface="DIN Next LT Arabic Medium"/>
      </a:majorFont>
      <a:minorFont>
        <a:latin typeface="DIN Next LT Arabic"/>
        <a:ea typeface=""/>
        <a:cs typeface="DIN Next LT Arab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CA1DC5D-B1F1-446E-AA68-7C2ADEDCB47F}" vid="{C4167D99-3939-4604-9644-47B4DD7F8CF2}"/>
    </a:ext>
  </a:extLst>
</a:theme>
</file>

<file path=ppt/theme/theme3.xml><?xml version="1.0" encoding="utf-8"?>
<a:theme xmlns:a="http://schemas.openxmlformats.org/drawingml/2006/main" name="PowerPoint Template-en">
  <a:themeElements>
    <a:clrScheme name="ElmColor">
      <a:dk1>
        <a:srgbClr val="282560"/>
      </a:dk1>
      <a:lt1>
        <a:sysClr val="window" lastClr="FFFFFF"/>
      </a:lt1>
      <a:dk2>
        <a:srgbClr val="282560"/>
      </a:dk2>
      <a:lt2>
        <a:srgbClr val="FFFFFF"/>
      </a:lt2>
      <a:accent1>
        <a:srgbClr val="282560"/>
      </a:accent1>
      <a:accent2>
        <a:srgbClr val="90298D"/>
      </a:accent2>
      <a:accent3>
        <a:srgbClr val="652F8F"/>
      </a:accent3>
      <a:accent4>
        <a:srgbClr val="0C72BA"/>
      </a:accent4>
      <a:accent5>
        <a:srgbClr val="4AC7F4"/>
      </a:accent5>
      <a:accent6>
        <a:srgbClr val="808184"/>
      </a:accent6>
      <a:hlink>
        <a:srgbClr val="0000FF"/>
      </a:hlink>
      <a:folHlink>
        <a:srgbClr val="90298D"/>
      </a:folHlink>
    </a:clrScheme>
    <a:fontScheme name="Custom 1">
      <a:majorFont>
        <a:latin typeface="DIN Next LT Arabic Medium"/>
        <a:ea typeface=""/>
        <a:cs typeface=""/>
      </a:majorFont>
      <a:minorFont>
        <a:latin typeface="DIN Next LT Arabic"/>
        <a:ea typeface=""/>
        <a:cs typeface="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30750</TotalTime>
  <Words>1147</Words>
  <Application>Microsoft Office PowerPoint</Application>
  <PresentationFormat>Widescreen</PresentationFormat>
  <Paragraphs>375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MS PGothic</vt:lpstr>
      <vt:lpstr>Arial</vt:lpstr>
      <vt:lpstr>Arial Narrow</vt:lpstr>
      <vt:lpstr>Calibri</vt:lpstr>
      <vt:lpstr>Corbel</vt:lpstr>
      <vt:lpstr>DIN Next LT Arabic</vt:lpstr>
      <vt:lpstr>DIN Next LT Arabic Medium</vt:lpstr>
      <vt:lpstr>DIN Next LT Pro</vt:lpstr>
      <vt:lpstr>GE Thameen</vt:lpstr>
      <vt:lpstr>Meiryo UI</vt:lpstr>
      <vt:lpstr>Wingdings 3</vt:lpstr>
      <vt:lpstr>1_Office Theme</vt:lpstr>
      <vt:lpstr>Office Theme</vt:lpstr>
      <vt:lpstr>PowerPoint Template-en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Abdalaziz Altaweel</dc:creator>
  <cp:lastModifiedBy>Ahmed Abdulrahman Binmana</cp:lastModifiedBy>
  <cp:revision>106</cp:revision>
  <dcterms:created xsi:type="dcterms:W3CDTF">2020-02-03T06:43:33Z</dcterms:created>
  <dcterms:modified xsi:type="dcterms:W3CDTF">2020-06-23T13:28:08Z</dcterms:modified>
</cp:coreProperties>
</file>